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6"/>
  </p:notesMasterIdLst>
  <p:sldIdLst>
    <p:sldId id="256" r:id="rId2"/>
    <p:sldId id="257" r:id="rId3"/>
    <p:sldId id="260" r:id="rId4"/>
    <p:sldId id="261" r:id="rId5"/>
  </p:sldIdLst>
  <p:sldSz cx="9144000" cy="5143500" type="screen16x9"/>
  <p:notesSz cx="6858000" cy="9144000"/>
  <p:embeddedFontLst>
    <p:embeddedFont>
      <p:font typeface="Open Sans" charset="0"/>
      <p:regular r:id="rId7"/>
      <p:bold r:id="rId8"/>
      <p:italic r:id="rId9"/>
      <p:boldItalic r:id="rId10"/>
    </p:embeddedFont>
    <p:embeddedFont>
      <p:font typeface="Calibri" pitchFamily="34" charset="0"/>
      <p:regular r:id="rId11"/>
      <p:bold r:id="rId12"/>
      <p:italic r:id="rId13"/>
      <p:boldItalic r:id="rId14"/>
    </p:embeddedFont>
    <p:embeddedFont>
      <p:font typeface="PT Sans Narrow" charset="-52"/>
      <p:regular r:id="rId15"/>
      <p:bold r:id="rId16"/>
    </p:embeddedFont>
  </p:embeddedFontLst>
  <p:defaultTextStyle>
    <a:defPPr>
      <a:defRPr lang="en-US"/>
    </a:defPPr>
    <a:lvl1pPr algn="l" rtl="0" fontAlgn="base">
      <a:spcBef>
        <a:spcPct val="0"/>
      </a:spcBef>
      <a:spcAft>
        <a:spcPct val="0"/>
      </a:spcAft>
      <a:defRPr sz="1400" kern="1200">
        <a:solidFill>
          <a:srgbClr val="000000"/>
        </a:solidFill>
        <a:latin typeface="Arial" charset="0"/>
        <a:ea typeface="+mn-ea"/>
        <a:cs typeface="Arial" charset="0"/>
        <a:sym typeface="Arial" charset="0"/>
      </a:defRPr>
    </a:lvl1pPr>
    <a:lvl2pPr marL="457200" algn="l" rtl="0" fontAlgn="base">
      <a:spcBef>
        <a:spcPct val="0"/>
      </a:spcBef>
      <a:spcAft>
        <a:spcPct val="0"/>
      </a:spcAft>
      <a:defRPr sz="1400" kern="1200">
        <a:solidFill>
          <a:srgbClr val="000000"/>
        </a:solidFill>
        <a:latin typeface="Arial" charset="0"/>
        <a:ea typeface="+mn-ea"/>
        <a:cs typeface="Arial" charset="0"/>
        <a:sym typeface="Arial" charset="0"/>
      </a:defRPr>
    </a:lvl2pPr>
    <a:lvl3pPr marL="914400" algn="l" rtl="0" fontAlgn="base">
      <a:spcBef>
        <a:spcPct val="0"/>
      </a:spcBef>
      <a:spcAft>
        <a:spcPct val="0"/>
      </a:spcAft>
      <a:defRPr sz="1400" kern="1200">
        <a:solidFill>
          <a:srgbClr val="000000"/>
        </a:solidFill>
        <a:latin typeface="Arial" charset="0"/>
        <a:ea typeface="+mn-ea"/>
        <a:cs typeface="Arial" charset="0"/>
        <a:sym typeface="Arial" charset="0"/>
      </a:defRPr>
    </a:lvl3pPr>
    <a:lvl4pPr marL="1371600" algn="l" rtl="0" fontAlgn="base">
      <a:spcBef>
        <a:spcPct val="0"/>
      </a:spcBef>
      <a:spcAft>
        <a:spcPct val="0"/>
      </a:spcAft>
      <a:defRPr sz="1400" kern="1200">
        <a:solidFill>
          <a:srgbClr val="000000"/>
        </a:solidFill>
        <a:latin typeface="Arial" charset="0"/>
        <a:ea typeface="+mn-ea"/>
        <a:cs typeface="Arial" charset="0"/>
        <a:sym typeface="Arial" charset="0"/>
      </a:defRPr>
    </a:lvl4pPr>
    <a:lvl5pPr marL="1828800" algn="l" rtl="0" fontAlgn="base">
      <a:spcBef>
        <a:spcPct val="0"/>
      </a:spcBef>
      <a:spcAft>
        <a:spcPct val="0"/>
      </a:spcAft>
      <a:defRPr sz="1400" kern="1200">
        <a:solidFill>
          <a:srgbClr val="000000"/>
        </a:solidFill>
        <a:latin typeface="Arial" charset="0"/>
        <a:ea typeface="+mn-ea"/>
        <a:cs typeface="Arial" charset="0"/>
        <a:sym typeface="Arial" charset="0"/>
      </a:defRPr>
    </a:lvl5pPr>
    <a:lvl6pPr marL="2286000" algn="l" defTabSz="914400" rtl="0" eaLnBrk="1" latinLnBrk="0" hangingPunct="1">
      <a:defRPr sz="1400" kern="1200">
        <a:solidFill>
          <a:srgbClr val="000000"/>
        </a:solidFill>
        <a:latin typeface="Arial" charset="0"/>
        <a:ea typeface="+mn-ea"/>
        <a:cs typeface="Arial" charset="0"/>
        <a:sym typeface="Arial" charset="0"/>
      </a:defRPr>
    </a:lvl6pPr>
    <a:lvl7pPr marL="2743200" algn="l" defTabSz="914400" rtl="0" eaLnBrk="1" latinLnBrk="0" hangingPunct="1">
      <a:defRPr sz="1400" kern="1200">
        <a:solidFill>
          <a:srgbClr val="000000"/>
        </a:solidFill>
        <a:latin typeface="Arial" charset="0"/>
        <a:ea typeface="+mn-ea"/>
        <a:cs typeface="Arial" charset="0"/>
        <a:sym typeface="Arial" charset="0"/>
      </a:defRPr>
    </a:lvl7pPr>
    <a:lvl8pPr marL="3200400" algn="l" defTabSz="914400" rtl="0" eaLnBrk="1" latinLnBrk="0" hangingPunct="1">
      <a:defRPr sz="1400" kern="1200">
        <a:solidFill>
          <a:srgbClr val="000000"/>
        </a:solidFill>
        <a:latin typeface="Arial" charset="0"/>
        <a:ea typeface="+mn-ea"/>
        <a:cs typeface="Arial" charset="0"/>
        <a:sym typeface="Arial" charset="0"/>
      </a:defRPr>
    </a:lvl8pPr>
    <a:lvl9pPr marL="3657600" algn="l" defTabSz="914400" rtl="0" eaLnBrk="1" latinLnBrk="0" hangingPunct="1">
      <a:defRPr sz="1400" kern="1200">
        <a:solidFill>
          <a:srgbClr val="000000"/>
        </a:solidFill>
        <a:latin typeface="Arial" charset="0"/>
        <a:ea typeface="+mn-ea"/>
        <a:cs typeface="Arial" charset="0"/>
        <a:sym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6" d="100"/>
          <a:sy n="96" d="100"/>
        </p:scale>
        <p:origin x="-96" y="-468"/>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font" Target="fonts/font7.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font" Target="fonts/font1.fntdata"/><Relationship Id="rId12" Type="http://schemas.openxmlformats.org/officeDocument/2006/relationships/font" Target="fonts/font6.fntdata"/><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10.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5.fntdata"/><Relationship Id="rId5" Type="http://schemas.openxmlformats.org/officeDocument/2006/relationships/slide" Target="slides/slide4.xml"/><Relationship Id="rId15" Type="http://schemas.openxmlformats.org/officeDocument/2006/relationships/font" Target="fonts/font9.fntdata"/><Relationship Id="rId10" Type="http://schemas.openxmlformats.org/officeDocument/2006/relationships/font" Target="fonts/font4.fntdata"/><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font" Target="fonts/font3.fntdata"/><Relationship Id="rId14" Type="http://schemas.openxmlformats.org/officeDocument/2006/relationships/font" Target="fonts/font8.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314" name="Google Shape;3;n"/>
          <p:cNvSpPr>
            <a:spLocks noGrp="1" noRot="1"/>
          </p:cNvSpPr>
          <p:nvPr>
            <p:ph type="sldImg" idx="2"/>
          </p:nvPr>
        </p:nvSpPr>
        <p:spPr bwMode="auto">
          <a:xfrm>
            <a:off x="381000" y="685800"/>
            <a:ext cx="6096000" cy="3429000"/>
          </a:xfrm>
          <a:custGeom>
            <a:avLst/>
            <a:gdLst>
              <a:gd name="T0" fmla="*/ 0 w 120000"/>
              <a:gd name="T1" fmla="*/ 0 h 120000"/>
              <a:gd name="T2" fmla="*/ 6096000 w 120000"/>
              <a:gd name="T3" fmla="*/ 0 h 120000"/>
              <a:gd name="T4" fmla="*/ 6096000 w 120000"/>
              <a:gd name="T5" fmla="*/ 3429000 h 120000"/>
              <a:gd name="T6" fmla="*/ 0 w 120000"/>
              <a:gd name="T7" fmla="*/ 3429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315" name="Google Shape;4;n"/>
          <p:cNvSpPr txBox="1">
            <a:spLocks noGrp="1"/>
          </p:cNvSpPr>
          <p:nvPr>
            <p:ph type="body" idx="1"/>
          </p:nvPr>
        </p:nvSpPr>
        <p:spPr bwMode="auto">
          <a:xfrm>
            <a:off x="685800" y="4343400"/>
            <a:ext cx="5486400" cy="4114800"/>
          </a:xfrm>
          <a:prstGeom prst="rect">
            <a:avLst/>
          </a:prstGeom>
          <a:noFill/>
          <a:ln w="9525">
            <a:noFill/>
            <a:miter lim="800000"/>
            <a:headEnd/>
            <a:tailEnd/>
          </a:ln>
        </p:spPr>
        <p:txBody>
          <a:bodyPr vert="horz" wrap="square" lIns="91425" tIns="91425" rIns="91425" bIns="91425" numCol="1" anchor="t" anchorCtr="0" compatLnSpc="1">
            <a:prstTxWarp prst="textNoShape">
              <a:avLst/>
            </a:prstTxWarp>
          </a:bodyPr>
          <a:lstStyle/>
          <a:p>
            <a:pPr lvl="0"/>
            <a:endParaRPr lang="ru-RU" smtClean="0">
              <a:sym typeface="Arial" charset="0"/>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L="457200" indent="-298450"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1pPr>
    <a:lvl2pPr marL="742950" lvl="1" indent="-285750"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2pPr>
    <a:lvl3pPr marL="1143000" lvl="2" indent="-228600"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3pPr>
    <a:lvl4pPr marL="1600200" lvl="3" indent="-228600"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4pPr>
    <a:lvl5pPr marL="2057400" lvl="4" indent="-228600"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1" name="Google Shape;63;p:notes"/>
          <p:cNvSpPr>
            <a:spLocks noGrp="1" noRot="1"/>
          </p:cNvSpPr>
          <p:nvPr>
            <p:ph type="sldImg" idx="2"/>
          </p:nvPr>
        </p:nvSpPr>
        <p:spPr>
          <a:ln>
            <a:headEnd/>
            <a:tailEnd/>
          </a:ln>
        </p:spPr>
      </p:sp>
      <p:sp>
        <p:nvSpPr>
          <p:cNvPr id="15362" name="Google Shape;64;p:notes"/>
          <p:cNvSpPr txBox="1">
            <a:spLocks noGrp="1"/>
          </p:cNvSpPr>
          <p:nvPr>
            <p:ph type="body" idx="1"/>
          </p:nvPr>
        </p:nvSpPr>
        <p:spPr>
          <a:ln/>
        </p:spPr>
        <p:txBody>
          <a:bodyPr/>
          <a:lstStyle/>
          <a:p>
            <a:pPr marL="0" indent="0" eaLnBrk="1" hangingPunct="1">
              <a:buSzPts val="1100"/>
            </a:pPr>
            <a:endParaRPr lang="ru-RU" sz="1100" smtClean="0">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409" name="Google Shape;68;g85fb29539f_0_60:notes"/>
          <p:cNvSpPr>
            <a:spLocks noGrp="1" noRot="1"/>
          </p:cNvSpPr>
          <p:nvPr>
            <p:ph type="sldImg" idx="2"/>
          </p:nvPr>
        </p:nvSpPr>
        <p:spPr>
          <a:ln>
            <a:headEnd/>
            <a:tailEnd/>
          </a:ln>
        </p:spPr>
      </p:sp>
      <p:sp>
        <p:nvSpPr>
          <p:cNvPr id="17410" name="Google Shape;69;g85fb29539f_0_60:notes"/>
          <p:cNvSpPr txBox="1">
            <a:spLocks noGrp="1"/>
          </p:cNvSpPr>
          <p:nvPr>
            <p:ph type="body" idx="1"/>
          </p:nvPr>
        </p:nvSpPr>
        <p:spPr>
          <a:ln/>
        </p:spPr>
        <p:txBody>
          <a:bodyPr/>
          <a:lstStyle/>
          <a:p>
            <a:pPr marL="0" indent="0" eaLnBrk="1" hangingPunct="1">
              <a:buSzPts val="1100"/>
            </a:pPr>
            <a:endParaRPr lang="ru-RU" sz="1100" smtClean="0">
              <a:latin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3553" name="Google Shape;90;g85fb29539f_0_92:notes"/>
          <p:cNvSpPr>
            <a:spLocks noGrp="1" noRot="1"/>
          </p:cNvSpPr>
          <p:nvPr>
            <p:ph type="sldImg" idx="2"/>
          </p:nvPr>
        </p:nvSpPr>
        <p:spPr>
          <a:ln>
            <a:headEnd/>
            <a:tailEnd/>
          </a:ln>
        </p:spPr>
      </p:sp>
      <p:sp>
        <p:nvSpPr>
          <p:cNvPr id="23554" name="Google Shape;91;g85fb29539f_0_92:notes"/>
          <p:cNvSpPr txBox="1">
            <a:spLocks noGrp="1"/>
          </p:cNvSpPr>
          <p:nvPr>
            <p:ph type="body" idx="1"/>
          </p:nvPr>
        </p:nvSpPr>
        <p:spPr>
          <a:ln/>
        </p:spPr>
        <p:txBody>
          <a:bodyPr/>
          <a:lstStyle/>
          <a:p>
            <a:pPr marL="0" indent="0" eaLnBrk="1" hangingPunct="1">
              <a:buSzPts val="1100"/>
            </a:pPr>
            <a:endParaRPr lang="ru-RU" sz="1100" smtClean="0">
              <a:latin typeface="Arial"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Google Shape;96;g85fb29539f_0_99:notes"/>
          <p:cNvSpPr>
            <a:spLocks noGrp="1" noRot="1"/>
          </p:cNvSpPr>
          <p:nvPr>
            <p:ph type="sldImg" idx="2"/>
          </p:nvPr>
        </p:nvSpPr>
        <p:spPr>
          <a:ln>
            <a:headEnd/>
            <a:tailEnd/>
          </a:ln>
        </p:spPr>
      </p:sp>
      <p:sp>
        <p:nvSpPr>
          <p:cNvPr id="25602" name="Google Shape;97;g85fb29539f_0_99:notes"/>
          <p:cNvSpPr txBox="1">
            <a:spLocks noGrp="1"/>
          </p:cNvSpPr>
          <p:nvPr>
            <p:ph type="body" idx="1"/>
          </p:nvPr>
        </p:nvSpPr>
        <p:spPr>
          <a:ln/>
        </p:spPr>
        <p:txBody>
          <a:bodyPr/>
          <a:lstStyle/>
          <a:p>
            <a:pPr marL="0" indent="0" eaLnBrk="1" hangingPunct="1">
              <a:buSzPts val="1100"/>
            </a:pPr>
            <a:endParaRPr lang="ru-RU" sz="1100"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9"/>
        <p:cNvGrpSpPr/>
        <p:nvPr/>
      </p:nvGrpSpPr>
      <p:grpSpPr>
        <a:xfrm>
          <a:off x="0" y="0"/>
          <a:ext cx="0" cy="0"/>
          <a:chOff x="0" y="0"/>
          <a:chExt cx="0" cy="0"/>
        </a:xfrm>
      </p:grpSpPr>
      <p:cxnSp>
        <p:nvCxnSpPr>
          <p:cNvPr id="4" name="Google Shape;10;p2"/>
          <p:cNvCxnSpPr>
            <a:cxnSpLocks noChangeShapeType="1"/>
          </p:cNvCxnSpPr>
          <p:nvPr/>
        </p:nvCxnSpPr>
        <p:spPr bwMode="auto">
          <a:xfrm>
            <a:off x="7007225" y="3176588"/>
            <a:ext cx="561975" cy="0"/>
          </a:xfrm>
          <a:prstGeom prst="straightConnector1">
            <a:avLst/>
          </a:prstGeom>
          <a:noFill/>
          <a:ln w="76200">
            <a:solidFill>
              <a:schemeClr val="tx2"/>
            </a:solidFill>
            <a:round/>
            <a:headEnd type="none" w="sm" len="sm"/>
            <a:tailEnd type="none" w="sm" len="sm"/>
          </a:ln>
        </p:spPr>
      </p:cxnSp>
      <p:cxnSp>
        <p:nvCxnSpPr>
          <p:cNvPr id="5" name="Google Shape;11;p2"/>
          <p:cNvCxnSpPr>
            <a:cxnSpLocks noChangeShapeType="1"/>
          </p:cNvCxnSpPr>
          <p:nvPr/>
        </p:nvCxnSpPr>
        <p:spPr bwMode="auto">
          <a:xfrm>
            <a:off x="1574800" y="3157538"/>
            <a:ext cx="561975" cy="0"/>
          </a:xfrm>
          <a:prstGeom prst="straightConnector1">
            <a:avLst/>
          </a:prstGeom>
          <a:noFill/>
          <a:ln w="76200">
            <a:solidFill>
              <a:schemeClr val="tx2"/>
            </a:solidFill>
            <a:round/>
            <a:headEnd type="none" w="sm" len="sm"/>
            <a:tailEnd type="none" w="sm" len="sm"/>
          </a:ln>
        </p:spPr>
      </p:cxnSp>
      <p:grpSp>
        <p:nvGrpSpPr>
          <p:cNvPr id="6" name="Google Shape;12;p2"/>
          <p:cNvGrpSpPr>
            <a:grpSpLocks/>
          </p:cNvGrpSpPr>
          <p:nvPr/>
        </p:nvGrpSpPr>
        <p:grpSpPr bwMode="auto">
          <a:xfrm>
            <a:off x="1004888" y="1022350"/>
            <a:ext cx="7135812" cy="152400"/>
            <a:chOff x="1346429" y="1011300"/>
            <a:chExt cx="6452100" cy="152400"/>
          </a:xfrm>
        </p:grpSpPr>
        <p:cxnSp>
          <p:nvCxnSpPr>
            <p:cNvPr id="7" name="Google Shape;13;p2"/>
            <p:cNvCxnSpPr/>
            <p:nvPr/>
          </p:nvCxnSpPr>
          <p:spPr>
            <a:xfrm rot="10800000">
              <a:off x="1346429" y="1011300"/>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8" name="Google Shape;14;p2"/>
            <p:cNvCxnSpPr/>
            <p:nvPr/>
          </p:nvCxnSpPr>
          <p:spPr>
            <a:xfrm rot="10800000">
              <a:off x="1346429" y="1163700"/>
              <a:ext cx="6452100" cy="0"/>
            </a:xfrm>
            <a:prstGeom prst="straightConnector1">
              <a:avLst/>
            </a:prstGeom>
            <a:noFill/>
            <a:ln w="9525" cap="flat" cmpd="sng">
              <a:solidFill>
                <a:schemeClr val="accent3"/>
              </a:solidFill>
              <a:prstDash val="solid"/>
              <a:round/>
              <a:headEnd type="none" w="sm" len="sm"/>
              <a:tailEnd type="none" w="sm" len="sm"/>
            </a:ln>
          </p:spPr>
        </p:cxnSp>
      </p:grpSp>
      <p:grpSp>
        <p:nvGrpSpPr>
          <p:cNvPr id="9" name="Google Shape;15;p2"/>
          <p:cNvGrpSpPr>
            <a:grpSpLocks/>
          </p:cNvGrpSpPr>
          <p:nvPr/>
        </p:nvGrpSpPr>
        <p:grpSpPr bwMode="auto">
          <a:xfrm>
            <a:off x="1004888" y="3968750"/>
            <a:ext cx="7135812" cy="152400"/>
            <a:chOff x="1346435" y="3969088"/>
            <a:chExt cx="6452100" cy="152400"/>
          </a:xfrm>
        </p:grpSpPr>
        <p:cxnSp>
          <p:nvCxnSpPr>
            <p:cNvPr id="10" name="Google Shape;16;p2"/>
            <p:cNvCxnSpPr/>
            <p:nvPr/>
          </p:nvCxnSpPr>
          <p:spPr>
            <a:xfrm>
              <a:off x="1346435" y="4121488"/>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1" name="Google Shape;17;p2"/>
            <p:cNvCxnSpPr/>
            <p:nvPr/>
          </p:nvCxnSpPr>
          <p:spPr>
            <a:xfrm>
              <a:off x="1346435" y="3969088"/>
              <a:ext cx="6452100" cy="0"/>
            </a:xfrm>
            <a:prstGeom prst="straightConnector1">
              <a:avLst/>
            </a:prstGeom>
            <a:noFill/>
            <a:ln w="9525" cap="flat" cmpd="sng">
              <a:solidFill>
                <a:schemeClr val="accent3"/>
              </a:solidFill>
              <a:prstDash val="solid"/>
              <a:round/>
              <a:headEnd type="none" w="sm" len="sm"/>
              <a:tailEnd type="none" w="sm" len="sm"/>
            </a:ln>
          </p:spPr>
        </p:cxnSp>
      </p:grpSp>
      <p:sp>
        <p:nvSpPr>
          <p:cNvPr id="18" name="Google Shape;18;p2"/>
          <p:cNvSpPr txBox="1">
            <a:spLocks noGrp="1"/>
          </p:cNvSpPr>
          <p:nvPr>
            <p:ph type="ctrTitle"/>
          </p:nvPr>
        </p:nvSpPr>
        <p:spPr>
          <a:xfrm>
            <a:off x="1004150" y="1751764"/>
            <a:ext cx="7136700" cy="1022400"/>
          </a:xfrm>
          <a:prstGeom prst="rect">
            <a:avLst/>
          </a:prstGeom>
        </p:spPr>
        <p:txBody>
          <a:bodyPr spcFirstLastPara="1" anchor="b">
            <a:no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19" name="Google Shape;19;p2"/>
          <p:cNvSpPr txBox="1">
            <a:spLocks noGrp="1"/>
          </p:cNvSpPr>
          <p:nvPr>
            <p:ph type="subTitle" idx="1"/>
          </p:nvPr>
        </p:nvSpPr>
        <p:spPr>
          <a:xfrm>
            <a:off x="2137225" y="2850039"/>
            <a:ext cx="4870500" cy="792600"/>
          </a:xfrm>
          <a:prstGeom prst="rect">
            <a:avLst/>
          </a:prstGeom>
        </p:spPr>
        <p:txBody>
          <a:bodyPr spcFirstLastPara="1">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a:endParaRPr/>
          </a:p>
        </p:txBody>
      </p:sp>
      <p:sp>
        <p:nvSpPr>
          <p:cNvPr id="12" name="Google Shape;20;p2"/>
          <p:cNvSpPr txBox="1">
            <a:spLocks noGrp="1"/>
          </p:cNvSpPr>
          <p:nvPr>
            <p:ph type="sldNum" idx="10"/>
          </p:nvPr>
        </p:nvSpPr>
        <p:spPr bwMode="auto">
          <a:xfrm>
            <a:off x="8472488" y="4662488"/>
            <a:ext cx="549275" cy="393700"/>
          </a:xfrm>
          <a:prstGeom prst="rect">
            <a:avLst/>
          </a:prstGeom>
          <a:ln>
            <a:miter lim="800000"/>
            <a:headEnd/>
            <a:tailEnd/>
          </a:ln>
        </p:spPr>
        <p:txBody>
          <a:bodyPr vert="horz" wrap="square" lIns="91425" tIns="91425" rIns="91425" bIns="91425" numCol="1" anchor="ctr" anchorCtr="0" compatLnSpc="1">
            <a:prstTxWarp prst="textNoShape">
              <a:avLst/>
            </a:prstTxWarp>
          </a:bodyPr>
          <a:lstStyle>
            <a:lvl1pPr algn="r">
              <a:buClr>
                <a:srgbClr val="000000"/>
              </a:buClr>
              <a:buFont typeface="Arial" charset="0"/>
              <a:buNone/>
              <a:defRPr sz="1000">
                <a:solidFill>
                  <a:srgbClr val="695D46"/>
                </a:solidFill>
                <a:latin typeface="Open Sans" charset="-52"/>
                <a:sym typeface="Open Sans" charset="-52"/>
              </a:defRPr>
            </a:lvl1pPr>
          </a:lstStyle>
          <a:p>
            <a:pPr>
              <a:defRPr/>
            </a:pPr>
            <a:fld id="{1FB96AA2-054C-4833-A23D-7CE2E375981B}" type="slidenum">
              <a:rPr lang="en-US"/>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Big number">
  <p:cSld name="BIG_NUMBER">
    <p:spTree>
      <p:nvGrpSpPr>
        <p:cNvPr id="1" name="Shape 55"/>
        <p:cNvGrpSpPr/>
        <p:nvPr/>
      </p:nvGrpSpPr>
      <p:grpSpPr>
        <a:xfrm>
          <a:off x="0" y="0"/>
          <a:ext cx="0" cy="0"/>
          <a:chOff x="0" y="0"/>
          <a:chExt cx="0" cy="0"/>
        </a:xfrm>
      </p:grpSpPr>
      <p:sp>
        <p:nvSpPr>
          <p:cNvPr id="4" name="Google Shape;56;p11"/>
          <p:cNvSpPr>
            <a:spLocks noChangeArrowheads="1"/>
          </p:cNvSpPr>
          <p:nvPr/>
        </p:nvSpPr>
        <p:spPr bwMode="auto">
          <a:xfrm>
            <a:off x="0" y="5045075"/>
            <a:ext cx="9144000" cy="98425"/>
          </a:xfrm>
          <a:prstGeom prst="rect">
            <a:avLst/>
          </a:prstGeom>
          <a:solidFill>
            <a:schemeClr val="tx2"/>
          </a:solidFill>
          <a:ln w="9525">
            <a:noFill/>
            <a:miter lim="800000"/>
            <a:headEnd/>
            <a:tailEnd/>
          </a:ln>
        </p:spPr>
        <p:txBody>
          <a:bodyPr lIns="91425" tIns="91425" rIns="91425" bIns="91425" anchor="ctr"/>
          <a:lstStyle/>
          <a:p>
            <a:pPr>
              <a:buClr>
                <a:srgbClr val="000000"/>
              </a:buClr>
              <a:buFont typeface="Arial" charset="0"/>
              <a:buNone/>
              <a:defRPr/>
            </a:pPr>
            <a:endParaRPr lang="ru-RU"/>
          </a:p>
        </p:txBody>
      </p:sp>
      <p:sp>
        <p:nvSpPr>
          <p:cNvPr id="57" name="Google Shape;57;p11"/>
          <p:cNvSpPr txBox="1">
            <a:spLocks noGrp="1"/>
          </p:cNvSpPr>
          <p:nvPr>
            <p:ph type="title"/>
          </p:nvPr>
        </p:nvSpPr>
        <p:spPr>
          <a:xfrm>
            <a:off x="311700" y="1304850"/>
            <a:ext cx="8520600" cy="1538400"/>
          </a:xfrm>
          <a:prstGeom prst="rect">
            <a:avLst/>
          </a:prstGeom>
        </p:spPr>
        <p:txBody>
          <a:bodyPr spcFirstLastPara="1" anchor="ctr">
            <a:no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rPr lang="ru-RU"/>
              <a:t>Образец заголовка</a:t>
            </a:r>
            <a:endParaRPr/>
          </a:p>
        </p:txBody>
      </p:sp>
      <p:sp>
        <p:nvSpPr>
          <p:cNvPr id="58" name="Google Shape;58;p11"/>
          <p:cNvSpPr txBox="1">
            <a:spLocks noGrp="1"/>
          </p:cNvSpPr>
          <p:nvPr>
            <p:ph type="body" idx="1"/>
          </p:nvPr>
        </p:nvSpPr>
        <p:spPr>
          <a:xfrm>
            <a:off x="311700" y="2995650"/>
            <a:ext cx="8520600" cy="1071600"/>
          </a:xfrm>
          <a:prstGeom prst="rect">
            <a:avLst/>
          </a:prstGeom>
        </p:spPr>
        <p:txBody>
          <a:bodyPr spcFirstLastPara="1">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 name="Google Shape;59;p11"/>
          <p:cNvSpPr txBox="1">
            <a:spLocks noGrp="1"/>
          </p:cNvSpPr>
          <p:nvPr>
            <p:ph type="sldNum" idx="10"/>
          </p:nvPr>
        </p:nvSpPr>
        <p:spPr bwMode="auto">
          <a:xfrm>
            <a:off x="8472488" y="4662488"/>
            <a:ext cx="549275" cy="393700"/>
          </a:xfrm>
          <a:prstGeom prst="rect">
            <a:avLst/>
          </a:prstGeom>
          <a:ln>
            <a:miter lim="800000"/>
            <a:headEnd/>
            <a:tailEnd/>
          </a:ln>
        </p:spPr>
        <p:txBody>
          <a:bodyPr vert="horz" wrap="square" lIns="91425" tIns="91425" rIns="91425" bIns="91425" numCol="1" anchor="ctr" anchorCtr="0" compatLnSpc="1">
            <a:prstTxWarp prst="textNoShape">
              <a:avLst/>
            </a:prstTxWarp>
          </a:bodyPr>
          <a:lstStyle>
            <a:lvl1pPr algn="r">
              <a:buClr>
                <a:srgbClr val="000000"/>
              </a:buClr>
              <a:buFont typeface="Arial" charset="0"/>
              <a:buNone/>
              <a:defRPr sz="1000">
                <a:solidFill>
                  <a:srgbClr val="695D46"/>
                </a:solidFill>
                <a:latin typeface="Open Sans" charset="-52"/>
                <a:sym typeface="Open Sans" charset="-52"/>
              </a:defRPr>
            </a:lvl1pPr>
          </a:lstStyle>
          <a:p>
            <a:pPr>
              <a:defRPr/>
            </a:pPr>
            <a:fld id="{4D5F7AD4-BB9F-4EAF-BCC5-FA83467AE463}" type="slidenum">
              <a:rPr lang="en-US"/>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spTree>
      <p:nvGrpSpPr>
        <p:cNvPr id="1" name="Shape 21"/>
        <p:cNvGrpSpPr/>
        <p:nvPr/>
      </p:nvGrpSpPr>
      <p:grpSpPr>
        <a:xfrm>
          <a:off x="0" y="0"/>
          <a:ext cx="0" cy="0"/>
          <a:chOff x="0" y="0"/>
          <a:chExt cx="0" cy="0"/>
        </a:xfrm>
      </p:grpSpPr>
      <p:sp>
        <p:nvSpPr>
          <p:cNvPr id="3" name="Google Shape;22;p3"/>
          <p:cNvSpPr/>
          <p:nvPr/>
        </p:nvSpPr>
        <p:spPr>
          <a:xfrm>
            <a:off x="0" y="2571750"/>
            <a:ext cx="9144000" cy="2571750"/>
          </a:xfrm>
          <a:prstGeom prst="rect">
            <a:avLst/>
          </a:prstGeom>
          <a:solidFill>
            <a:schemeClr val="accent3"/>
          </a:solidFill>
          <a:ln>
            <a:noFill/>
          </a:ln>
        </p:spPr>
        <p:txBody>
          <a:bodyPr spcFirstLastPara="1" lIns="91425" tIns="91425" rIns="91425" bIns="91425" anchor="ctr"/>
          <a:lstStyle/>
          <a:p>
            <a:pPr fontAlgn="auto">
              <a:spcBef>
                <a:spcPts val="0"/>
              </a:spcBef>
              <a:spcAft>
                <a:spcPts val="0"/>
              </a:spcAft>
              <a:buClr>
                <a:srgbClr val="000000"/>
              </a:buClr>
              <a:buFont typeface="Arial"/>
              <a:buNone/>
              <a:defRPr/>
            </a:pPr>
            <a:endParaRPr kern="0">
              <a:latin typeface="Arial"/>
              <a:ea typeface="Arial"/>
              <a:cs typeface="Arial"/>
              <a:sym typeface="Arial"/>
            </a:endParaRPr>
          </a:p>
        </p:txBody>
      </p:sp>
      <p:sp>
        <p:nvSpPr>
          <p:cNvPr id="23" name="Google Shape;23;p3"/>
          <p:cNvSpPr txBox="1">
            <a:spLocks noGrp="1"/>
          </p:cNvSpPr>
          <p:nvPr>
            <p:ph type="title"/>
          </p:nvPr>
        </p:nvSpPr>
        <p:spPr>
          <a:xfrm>
            <a:off x="311700" y="814800"/>
            <a:ext cx="8571300" cy="942000"/>
          </a:xfrm>
          <a:prstGeom prst="rect">
            <a:avLst/>
          </a:prstGeom>
        </p:spPr>
        <p:txBody>
          <a:bodyPr spcFirstLastPara="1" anchor="ctr">
            <a:no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a:endParaRPr/>
          </a:p>
        </p:txBody>
      </p:sp>
      <p:sp>
        <p:nvSpPr>
          <p:cNvPr id="4" name="Google Shape;24;p3"/>
          <p:cNvSpPr txBox="1">
            <a:spLocks noGrp="1"/>
          </p:cNvSpPr>
          <p:nvPr>
            <p:ph type="sldNum" idx="10"/>
          </p:nvPr>
        </p:nvSpPr>
        <p:spPr bwMode="auto">
          <a:xfrm>
            <a:off x="8472488" y="4662488"/>
            <a:ext cx="549275" cy="393700"/>
          </a:xfrm>
          <a:prstGeom prst="rect">
            <a:avLst/>
          </a:prstGeom>
          <a:ln>
            <a:miter lim="800000"/>
            <a:headEnd/>
            <a:tailEnd/>
          </a:ln>
        </p:spPr>
        <p:txBody>
          <a:bodyPr vert="horz" wrap="square" lIns="91425" tIns="91425" rIns="91425" bIns="91425" numCol="1" anchor="ctr" anchorCtr="0" compatLnSpc="1">
            <a:prstTxWarp prst="textNoShape">
              <a:avLst/>
            </a:prstTxWarp>
          </a:bodyPr>
          <a:lstStyle>
            <a:lvl1pPr algn="r">
              <a:buClr>
                <a:srgbClr val="000000"/>
              </a:buClr>
              <a:buFont typeface="Arial" charset="0"/>
              <a:buNone/>
              <a:defRPr sz="1000">
                <a:solidFill>
                  <a:srgbClr val="FFFFFF"/>
                </a:solidFill>
                <a:latin typeface="Open Sans" charset="-52"/>
                <a:sym typeface="Open Sans" charset="-52"/>
              </a:defRPr>
            </a:lvl1pPr>
          </a:lstStyle>
          <a:p>
            <a:pPr>
              <a:defRPr/>
            </a:pPr>
            <a:fld id="{7525484D-5F23-4D47-B07F-380A7ECDE8CD}" type="slidenum">
              <a:rPr lang="en-US"/>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Title and body" type="tx">
  <p:cSld name="TITLE_AND_BODY">
    <p:spTree>
      <p:nvGrpSpPr>
        <p:cNvPr id="1" name="Shape 25"/>
        <p:cNvGrpSpPr/>
        <p:nvPr/>
      </p:nvGrpSpPr>
      <p:grpSpPr>
        <a:xfrm>
          <a:off x="0" y="0"/>
          <a:ext cx="0" cy="0"/>
          <a:chOff x="0" y="0"/>
          <a:chExt cx="0" cy="0"/>
        </a:xfrm>
      </p:grpSpPr>
      <p:sp>
        <p:nvSpPr>
          <p:cNvPr id="4" name="Google Shape;26;p4"/>
          <p:cNvSpPr/>
          <p:nvPr/>
        </p:nvSpPr>
        <p:spPr>
          <a:xfrm>
            <a:off x="0" y="5045075"/>
            <a:ext cx="9144000" cy="98425"/>
          </a:xfrm>
          <a:prstGeom prst="rect">
            <a:avLst/>
          </a:prstGeom>
          <a:solidFill>
            <a:schemeClr val="accent3"/>
          </a:solidFill>
          <a:ln>
            <a:noFill/>
          </a:ln>
        </p:spPr>
        <p:txBody>
          <a:bodyPr spcFirstLastPara="1" lIns="91425" tIns="91425" rIns="91425" bIns="91425" anchor="ctr"/>
          <a:lstStyle/>
          <a:p>
            <a:pPr fontAlgn="auto">
              <a:spcBef>
                <a:spcPts val="0"/>
              </a:spcBef>
              <a:spcAft>
                <a:spcPts val="0"/>
              </a:spcAft>
              <a:buClr>
                <a:srgbClr val="000000"/>
              </a:buClr>
              <a:buFont typeface="Arial"/>
              <a:buNone/>
              <a:defRPr/>
            </a:pPr>
            <a:endParaRPr kern="0">
              <a:latin typeface="Arial"/>
              <a:ea typeface="Arial"/>
              <a:cs typeface="Arial"/>
              <a:sym typeface="Arial"/>
            </a:endParaRPr>
          </a:p>
        </p:txBody>
      </p:sp>
      <p:sp>
        <p:nvSpPr>
          <p:cNvPr id="27" name="Google Shape;27;p4"/>
          <p:cNvSpPr txBox="1">
            <a:spLocks noGrp="1"/>
          </p:cNvSpPr>
          <p:nvPr>
            <p:ph type="title"/>
          </p:nvPr>
        </p:nvSpPr>
        <p:spPr>
          <a:xfrm>
            <a:off x="311700" y="445025"/>
            <a:ext cx="8520600" cy="707400"/>
          </a:xfrm>
          <a:prstGeom prst="rect">
            <a:avLst/>
          </a:prstGeom>
        </p:spPr>
        <p:txBody>
          <a:bodyPr spcFirstLastPara="1">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8" name="Google Shape;28;p4"/>
          <p:cNvSpPr txBox="1">
            <a:spLocks noGrp="1"/>
          </p:cNvSpPr>
          <p:nvPr>
            <p:ph type="body" idx="1"/>
          </p:nvPr>
        </p:nvSpPr>
        <p:spPr>
          <a:xfrm>
            <a:off x="311700" y="1266325"/>
            <a:ext cx="8520600" cy="3302700"/>
          </a:xfrm>
          <a:prstGeom prst="rect">
            <a:avLst/>
          </a:prstGeom>
        </p:spPr>
        <p:txBody>
          <a:bodyPr spcFirstLastPara="1">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5" name="Google Shape;29;p4"/>
          <p:cNvSpPr txBox="1">
            <a:spLocks noGrp="1"/>
          </p:cNvSpPr>
          <p:nvPr>
            <p:ph type="sldNum" idx="10"/>
          </p:nvPr>
        </p:nvSpPr>
        <p:spPr bwMode="auto">
          <a:xfrm>
            <a:off x="8472488" y="4662488"/>
            <a:ext cx="549275" cy="393700"/>
          </a:xfrm>
          <a:prstGeom prst="rect">
            <a:avLst/>
          </a:prstGeom>
          <a:ln>
            <a:miter lim="800000"/>
            <a:headEnd/>
            <a:tailEnd/>
          </a:ln>
        </p:spPr>
        <p:txBody>
          <a:bodyPr vert="horz" wrap="square" lIns="91425" tIns="91425" rIns="91425" bIns="91425" numCol="1" anchor="ctr" anchorCtr="0" compatLnSpc="1">
            <a:prstTxWarp prst="textNoShape">
              <a:avLst/>
            </a:prstTxWarp>
          </a:bodyPr>
          <a:lstStyle>
            <a:lvl1pPr algn="r">
              <a:buClr>
                <a:srgbClr val="000000"/>
              </a:buClr>
              <a:buFont typeface="Arial" charset="0"/>
              <a:buNone/>
              <a:defRPr sz="1000">
                <a:solidFill>
                  <a:srgbClr val="695D46"/>
                </a:solidFill>
                <a:latin typeface="Open Sans" charset="-52"/>
                <a:sym typeface="Open Sans" charset="-52"/>
              </a:defRPr>
            </a:lvl1pPr>
          </a:lstStyle>
          <a:p>
            <a:pPr>
              <a:defRPr/>
            </a:pPr>
            <a:fld id="{8D27CB32-B92A-4D0A-B11B-9A708131EBA3}" type="slidenum">
              <a:rPr lang="en-US"/>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311700" y="445025"/>
            <a:ext cx="8520600" cy="707400"/>
          </a:xfrm>
          <a:prstGeom prst="rect">
            <a:avLst/>
          </a:prstGeom>
        </p:spPr>
        <p:txBody>
          <a:bodyPr spcFirstLastPara="1">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2" name="Google Shape;32;p5"/>
          <p:cNvSpPr txBox="1">
            <a:spLocks noGrp="1"/>
          </p:cNvSpPr>
          <p:nvPr>
            <p:ph type="body" idx="1"/>
          </p:nvPr>
        </p:nvSpPr>
        <p:spPr>
          <a:xfrm>
            <a:off x="311700" y="1266175"/>
            <a:ext cx="3999900" cy="3302700"/>
          </a:xfrm>
          <a:prstGeom prst="rect">
            <a:avLst/>
          </a:prstGeom>
        </p:spPr>
        <p:txBody>
          <a:bodyPr spcFirstLastPara="1">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3" name="Google Shape;33;p5"/>
          <p:cNvSpPr txBox="1">
            <a:spLocks noGrp="1"/>
          </p:cNvSpPr>
          <p:nvPr>
            <p:ph type="body" idx="2"/>
          </p:nvPr>
        </p:nvSpPr>
        <p:spPr>
          <a:xfrm>
            <a:off x="4832400" y="1266175"/>
            <a:ext cx="3999900" cy="3302700"/>
          </a:xfrm>
          <a:prstGeom prst="rect">
            <a:avLst/>
          </a:prstGeom>
        </p:spPr>
        <p:txBody>
          <a:bodyPr spcFirstLastPara="1">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445025"/>
            <a:ext cx="8520600" cy="707400"/>
          </a:xfrm>
          <a:prstGeom prst="rect">
            <a:avLst/>
          </a:prstGeom>
        </p:spPr>
        <p:txBody>
          <a:bodyPr spcFirstLastPara="1">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8"/>
        <p:cNvGrpSpPr/>
        <p:nvPr/>
      </p:nvGrpSpPr>
      <p:grpSpPr>
        <a:xfrm>
          <a:off x="0" y="0"/>
          <a:ext cx="0" cy="0"/>
          <a:chOff x="0" y="0"/>
          <a:chExt cx="0" cy="0"/>
        </a:xfrm>
      </p:grpSpPr>
      <p:sp>
        <p:nvSpPr>
          <p:cNvPr id="39" name="Google Shape;39;p7"/>
          <p:cNvSpPr txBox="1">
            <a:spLocks noGrp="1"/>
          </p:cNvSpPr>
          <p:nvPr>
            <p:ph type="title"/>
          </p:nvPr>
        </p:nvSpPr>
        <p:spPr>
          <a:xfrm>
            <a:off x="311700" y="555600"/>
            <a:ext cx="2808000" cy="755700"/>
          </a:xfrm>
          <a:prstGeom prst="rect">
            <a:avLst/>
          </a:prstGeom>
        </p:spPr>
        <p:txBody>
          <a:bodyPr spcFirstLastPara="1" anchor="b">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311700" y="1389600"/>
            <a:ext cx="2808000" cy="3179400"/>
          </a:xfrm>
          <a:prstGeom prst="rect">
            <a:avLst/>
          </a:prstGeom>
        </p:spPr>
        <p:txBody>
          <a:bodyPr spcFirstLastPara="1">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Main point">
  <p:cSld name="MAIN_POINT">
    <p:bg>
      <p:bgPr>
        <a:solidFill>
          <a:schemeClr val="accent6"/>
        </a:solidFill>
        <a:effectLst/>
      </p:bgPr>
    </p:bg>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526350"/>
            <a:ext cx="5613600" cy="4090800"/>
          </a:xfrm>
          <a:prstGeom prst="rect">
            <a:avLst/>
          </a:prstGeom>
        </p:spPr>
        <p:txBody>
          <a:bodyPr spcFirstLastPara="1" anchor="ctr">
            <a:noAutofit/>
          </a:bodyPr>
          <a:lstStyle>
            <a:lvl1pPr lvl="0">
              <a:spcBef>
                <a:spcPts val="0"/>
              </a:spcBef>
              <a:spcAft>
                <a:spcPts val="0"/>
              </a:spcAft>
              <a:buClr>
                <a:schemeClr val="dk2"/>
              </a:buClr>
              <a:buSzPts val="5400"/>
              <a:buNone/>
              <a:defRPr sz="5400" b="0">
                <a:solidFill>
                  <a:schemeClr val="dk2"/>
                </a:solidFill>
              </a:defRPr>
            </a:lvl1pPr>
            <a:lvl2pPr lvl="1">
              <a:spcBef>
                <a:spcPts val="0"/>
              </a:spcBef>
              <a:spcAft>
                <a:spcPts val="0"/>
              </a:spcAft>
              <a:buClr>
                <a:schemeClr val="dk2"/>
              </a:buClr>
              <a:buSzPts val="5400"/>
              <a:buNone/>
              <a:defRPr sz="5400" b="0">
                <a:solidFill>
                  <a:schemeClr val="dk2"/>
                </a:solidFill>
              </a:defRPr>
            </a:lvl2pPr>
            <a:lvl3pPr lvl="2">
              <a:spcBef>
                <a:spcPts val="0"/>
              </a:spcBef>
              <a:spcAft>
                <a:spcPts val="0"/>
              </a:spcAft>
              <a:buClr>
                <a:schemeClr val="dk2"/>
              </a:buClr>
              <a:buSzPts val="5400"/>
              <a:buNone/>
              <a:defRPr sz="5400" b="0">
                <a:solidFill>
                  <a:schemeClr val="dk2"/>
                </a:solidFill>
              </a:defRPr>
            </a:lvl3pPr>
            <a:lvl4pPr lvl="3">
              <a:spcBef>
                <a:spcPts val="0"/>
              </a:spcBef>
              <a:spcAft>
                <a:spcPts val="0"/>
              </a:spcAft>
              <a:buClr>
                <a:schemeClr val="dk2"/>
              </a:buClr>
              <a:buSzPts val="5400"/>
              <a:buNone/>
              <a:defRPr sz="5400" b="0">
                <a:solidFill>
                  <a:schemeClr val="dk2"/>
                </a:solidFill>
              </a:defRPr>
            </a:lvl4pPr>
            <a:lvl5pPr lvl="4">
              <a:spcBef>
                <a:spcPts val="0"/>
              </a:spcBef>
              <a:spcAft>
                <a:spcPts val="0"/>
              </a:spcAft>
              <a:buClr>
                <a:schemeClr val="dk2"/>
              </a:buClr>
              <a:buSzPts val="5400"/>
              <a:buNone/>
              <a:defRPr sz="5400" b="0">
                <a:solidFill>
                  <a:schemeClr val="dk2"/>
                </a:solidFill>
              </a:defRPr>
            </a:lvl5pPr>
            <a:lvl6pPr lvl="5">
              <a:spcBef>
                <a:spcPts val="0"/>
              </a:spcBef>
              <a:spcAft>
                <a:spcPts val="0"/>
              </a:spcAft>
              <a:buClr>
                <a:schemeClr val="dk2"/>
              </a:buClr>
              <a:buSzPts val="5400"/>
              <a:buNone/>
              <a:defRPr sz="5400" b="0">
                <a:solidFill>
                  <a:schemeClr val="dk2"/>
                </a:solidFill>
              </a:defRPr>
            </a:lvl6pPr>
            <a:lvl7pPr lvl="6">
              <a:spcBef>
                <a:spcPts val="0"/>
              </a:spcBef>
              <a:spcAft>
                <a:spcPts val="0"/>
              </a:spcAft>
              <a:buClr>
                <a:schemeClr val="dk2"/>
              </a:buClr>
              <a:buSzPts val="5400"/>
              <a:buNone/>
              <a:defRPr sz="5400" b="0">
                <a:solidFill>
                  <a:schemeClr val="dk2"/>
                </a:solidFill>
              </a:defRPr>
            </a:lvl7pPr>
            <a:lvl8pPr lvl="7">
              <a:spcBef>
                <a:spcPts val="0"/>
              </a:spcBef>
              <a:spcAft>
                <a:spcPts val="0"/>
              </a:spcAft>
              <a:buClr>
                <a:schemeClr val="dk2"/>
              </a:buClr>
              <a:buSzPts val="5400"/>
              <a:buNone/>
              <a:defRPr sz="5400" b="0">
                <a:solidFill>
                  <a:schemeClr val="dk2"/>
                </a:solidFill>
              </a:defRPr>
            </a:lvl8pPr>
            <a:lvl9pPr lvl="8">
              <a:spcBef>
                <a:spcPts val="0"/>
              </a:spcBef>
              <a:spcAft>
                <a:spcPts val="0"/>
              </a:spcAft>
              <a:buClr>
                <a:schemeClr val="dk2"/>
              </a:buClr>
              <a:buSzPts val="5400"/>
              <a:buNone/>
              <a:defRPr sz="5400" b="0">
                <a:solidFill>
                  <a:schemeClr val="dk2"/>
                </a:solidFill>
              </a:defRPr>
            </a:lvl9pPr>
          </a:lstStyle>
          <a:p>
            <a:endParaRPr/>
          </a:p>
        </p:txBody>
      </p:sp>
      <p:sp>
        <p:nvSpPr>
          <p:cNvPr id="3" name="Google Shape;44;p8"/>
          <p:cNvSpPr txBox="1">
            <a:spLocks noGrp="1"/>
          </p:cNvSpPr>
          <p:nvPr>
            <p:ph type="sldNum" idx="10"/>
          </p:nvPr>
        </p:nvSpPr>
        <p:spPr bwMode="auto">
          <a:xfrm>
            <a:off x="8472488" y="4662488"/>
            <a:ext cx="549275" cy="393700"/>
          </a:xfrm>
          <a:prstGeom prst="rect">
            <a:avLst/>
          </a:prstGeom>
          <a:ln>
            <a:miter lim="800000"/>
            <a:headEnd/>
            <a:tailEnd/>
          </a:ln>
        </p:spPr>
        <p:txBody>
          <a:bodyPr vert="horz" wrap="square" lIns="91425" tIns="91425" rIns="91425" bIns="91425" numCol="1" anchor="ctr" anchorCtr="0" compatLnSpc="1">
            <a:prstTxWarp prst="textNoShape">
              <a:avLst/>
            </a:prstTxWarp>
          </a:bodyPr>
          <a:lstStyle>
            <a:lvl1pPr algn="r">
              <a:buClr>
                <a:srgbClr val="000000"/>
              </a:buClr>
              <a:buFont typeface="Arial" charset="0"/>
              <a:buNone/>
              <a:defRPr sz="1000">
                <a:solidFill>
                  <a:srgbClr val="695D46"/>
                </a:solidFill>
                <a:latin typeface="Open Sans" charset="-52"/>
                <a:sym typeface="Open Sans" charset="-52"/>
              </a:defRPr>
            </a:lvl1pPr>
          </a:lstStyle>
          <a:p>
            <a:pPr>
              <a:defRPr/>
            </a:pPr>
            <a:fld id="{8A2B037B-73D2-4DC4-92CC-D7F18E445889}" type="slidenum">
              <a:rPr lang="en-US"/>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Section title and description">
  <p:cSld name="SECTION_TITLE_AND_DESCRIPTION">
    <p:spTree>
      <p:nvGrpSpPr>
        <p:cNvPr id="1" name="Shape 45"/>
        <p:cNvGrpSpPr/>
        <p:nvPr/>
      </p:nvGrpSpPr>
      <p:grpSpPr>
        <a:xfrm>
          <a:off x="0" y="0"/>
          <a:ext cx="0" cy="0"/>
          <a:chOff x="0" y="0"/>
          <a:chExt cx="0" cy="0"/>
        </a:xfrm>
      </p:grpSpPr>
      <p:sp>
        <p:nvSpPr>
          <p:cNvPr id="5" name="Google Shape;46;p9"/>
          <p:cNvSpPr/>
          <p:nvPr/>
        </p:nvSpPr>
        <p:spPr>
          <a:xfrm>
            <a:off x="4572000" y="0"/>
            <a:ext cx="4572000" cy="5143500"/>
          </a:xfrm>
          <a:prstGeom prst="rect">
            <a:avLst/>
          </a:prstGeom>
          <a:solidFill>
            <a:schemeClr val="accent3"/>
          </a:solidFill>
          <a:ln>
            <a:noFill/>
          </a:ln>
        </p:spPr>
        <p:txBody>
          <a:bodyPr spcFirstLastPara="1" lIns="91425" tIns="91425" rIns="91425" bIns="91425" anchor="ctr"/>
          <a:lstStyle/>
          <a:p>
            <a:pPr fontAlgn="auto">
              <a:spcBef>
                <a:spcPts val="0"/>
              </a:spcBef>
              <a:spcAft>
                <a:spcPts val="0"/>
              </a:spcAft>
              <a:buClr>
                <a:srgbClr val="000000"/>
              </a:buClr>
              <a:buFont typeface="Arial"/>
              <a:buNone/>
              <a:defRPr/>
            </a:pPr>
            <a:endParaRPr kern="0">
              <a:latin typeface="Arial"/>
              <a:ea typeface="Arial"/>
              <a:cs typeface="Arial"/>
              <a:sym typeface="Arial"/>
            </a:endParaRPr>
          </a:p>
        </p:txBody>
      </p:sp>
      <p:cxnSp>
        <p:nvCxnSpPr>
          <p:cNvPr id="6" name="Google Shape;47;p9"/>
          <p:cNvCxnSpPr>
            <a:cxnSpLocks noChangeShapeType="1"/>
          </p:cNvCxnSpPr>
          <p:nvPr/>
        </p:nvCxnSpPr>
        <p:spPr bwMode="auto">
          <a:xfrm>
            <a:off x="5029200" y="4495800"/>
            <a:ext cx="468313" cy="0"/>
          </a:xfrm>
          <a:prstGeom prst="straightConnector1">
            <a:avLst/>
          </a:prstGeom>
          <a:noFill/>
          <a:ln w="19050">
            <a:solidFill>
              <a:schemeClr val="bg1"/>
            </a:solidFill>
            <a:round/>
            <a:headEnd type="none" w="sm" len="sm"/>
            <a:tailEnd type="none" w="sm" len="sm"/>
          </a:ln>
        </p:spPr>
      </p:cxnSp>
      <p:sp>
        <p:nvSpPr>
          <p:cNvPr id="48" name="Google Shape;48;p9"/>
          <p:cNvSpPr txBox="1">
            <a:spLocks noGrp="1"/>
          </p:cNvSpPr>
          <p:nvPr>
            <p:ph type="title"/>
          </p:nvPr>
        </p:nvSpPr>
        <p:spPr>
          <a:xfrm>
            <a:off x="265500" y="1039675"/>
            <a:ext cx="4045200" cy="1675800"/>
          </a:xfrm>
          <a:prstGeom prst="rect">
            <a:avLst/>
          </a:prstGeom>
        </p:spPr>
        <p:txBody>
          <a:bodyPr spcFirstLastPara="1" anchor="b">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9" name="Google Shape;49;p9"/>
          <p:cNvSpPr txBox="1">
            <a:spLocks noGrp="1"/>
          </p:cNvSpPr>
          <p:nvPr>
            <p:ph type="subTitle" idx="1"/>
          </p:nvPr>
        </p:nvSpPr>
        <p:spPr>
          <a:xfrm>
            <a:off x="265500" y="2726875"/>
            <a:ext cx="4045200" cy="1235100"/>
          </a:xfrm>
          <a:prstGeom prst="rect">
            <a:avLst/>
          </a:prstGeom>
        </p:spPr>
        <p:txBody>
          <a:bodyPr spcFirstLastPara="1">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anchor="ctr">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7" name="Google Shape;51;p9"/>
          <p:cNvSpPr txBox="1">
            <a:spLocks noGrp="1"/>
          </p:cNvSpPr>
          <p:nvPr>
            <p:ph type="sldNum" idx="10"/>
          </p:nvPr>
        </p:nvSpPr>
        <p:spPr bwMode="auto">
          <a:xfrm>
            <a:off x="8472488" y="4662488"/>
            <a:ext cx="549275" cy="393700"/>
          </a:xfrm>
          <a:prstGeom prst="rect">
            <a:avLst/>
          </a:prstGeom>
          <a:ln>
            <a:miter lim="800000"/>
            <a:headEnd/>
            <a:tailEnd/>
          </a:ln>
        </p:spPr>
        <p:txBody>
          <a:bodyPr vert="horz" wrap="square" lIns="91425" tIns="91425" rIns="91425" bIns="91425" numCol="1" anchor="ctr" anchorCtr="0" compatLnSpc="1">
            <a:prstTxWarp prst="textNoShape">
              <a:avLst/>
            </a:prstTxWarp>
          </a:bodyPr>
          <a:lstStyle>
            <a:lvl1pPr algn="r">
              <a:buClr>
                <a:srgbClr val="000000"/>
              </a:buClr>
              <a:buFont typeface="Arial" charset="0"/>
              <a:buNone/>
              <a:defRPr sz="1000">
                <a:solidFill>
                  <a:srgbClr val="FFFFFF"/>
                </a:solidFill>
                <a:latin typeface="Open Sans" charset="-52"/>
                <a:sym typeface="Open Sans" charset="-52"/>
              </a:defRPr>
            </a:lvl1pPr>
          </a:lstStyle>
          <a:p>
            <a:pPr>
              <a:defRPr/>
            </a:pPr>
            <a:fld id="{78A438DA-0CEC-4911-9B6E-8066E1288062}" type="slidenum">
              <a:rPr lang="en-US"/>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a:spLocks noGrp="1"/>
          </p:cNvSpPr>
          <p:nvPr>
            <p:ph type="body" idx="1"/>
          </p:nvPr>
        </p:nvSpPr>
        <p:spPr>
          <a:xfrm>
            <a:off x="311700" y="4230725"/>
            <a:ext cx="5998800" cy="598800"/>
          </a:xfrm>
          <a:prstGeom prst="rect">
            <a:avLst/>
          </a:prstGeom>
        </p:spPr>
        <p:txBody>
          <a:bodyPr spcFirstLastPara="1" anchor="ctr">
            <a:noAutofit/>
          </a:bodyPr>
          <a:lstStyle>
            <a:lvl1pPr marL="457200" lvl="0" indent="-2286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tropic">
    <p:bg>
      <p:bgPr>
        <a:solidFill>
          <a:schemeClr val="bg1"/>
        </a:solidFill>
        <a:effectLst/>
      </p:bgPr>
    </p:bg>
    <p:spTree>
      <p:nvGrpSpPr>
        <p:cNvPr id="1" name=""/>
        <p:cNvGrpSpPr/>
        <p:nvPr/>
      </p:nvGrpSpPr>
      <p:grpSpPr>
        <a:xfrm>
          <a:off x="0" y="0"/>
          <a:ext cx="0" cy="0"/>
          <a:chOff x="0" y="0"/>
          <a:chExt cx="0" cy="0"/>
        </a:xfrm>
      </p:grpSpPr>
      <p:sp>
        <p:nvSpPr>
          <p:cNvPr id="1026" name="Google Shape;6;p1"/>
          <p:cNvSpPr txBox="1">
            <a:spLocks noGrp="1"/>
          </p:cNvSpPr>
          <p:nvPr>
            <p:ph type="title"/>
          </p:nvPr>
        </p:nvSpPr>
        <p:spPr bwMode="auto">
          <a:xfrm>
            <a:off x="311150" y="444500"/>
            <a:ext cx="8521700" cy="708025"/>
          </a:xfrm>
          <a:prstGeom prst="rect">
            <a:avLst/>
          </a:prstGeom>
          <a:noFill/>
          <a:ln w="9525">
            <a:noFill/>
            <a:miter lim="800000"/>
            <a:headEnd/>
            <a:tailEnd/>
          </a:ln>
        </p:spPr>
        <p:txBody>
          <a:bodyPr vert="horz" wrap="square" lIns="91425" tIns="91425" rIns="91425" bIns="91425" numCol="1" anchor="t" anchorCtr="0" compatLnSpc="1">
            <a:prstTxWarp prst="textNoShape">
              <a:avLst/>
            </a:prstTxWarp>
          </a:bodyPr>
          <a:lstStyle/>
          <a:p>
            <a:pPr lvl="0"/>
            <a:endParaRPr lang="ru-RU" smtClean="0">
              <a:sym typeface="Arial" charset="0"/>
            </a:endParaRPr>
          </a:p>
        </p:txBody>
      </p:sp>
      <p:sp>
        <p:nvSpPr>
          <p:cNvPr id="1027" name="Google Shape;7;p1"/>
          <p:cNvSpPr txBox="1">
            <a:spLocks noGrp="1"/>
          </p:cNvSpPr>
          <p:nvPr>
            <p:ph type="body" idx="1"/>
          </p:nvPr>
        </p:nvSpPr>
        <p:spPr bwMode="auto">
          <a:xfrm>
            <a:off x="311150" y="1266825"/>
            <a:ext cx="8521700" cy="3302000"/>
          </a:xfrm>
          <a:prstGeom prst="rect">
            <a:avLst/>
          </a:prstGeom>
          <a:noFill/>
          <a:ln w="9525">
            <a:noFill/>
            <a:miter lim="800000"/>
            <a:headEnd/>
            <a:tailEnd/>
          </a:ln>
        </p:spPr>
        <p:txBody>
          <a:bodyPr vert="horz" wrap="square" lIns="91425" tIns="91425" rIns="91425" bIns="91425" numCol="1" anchor="t" anchorCtr="0" compatLnSpc="1">
            <a:prstTxWarp prst="textNoShape">
              <a:avLst/>
            </a:prstTxWarp>
          </a:bodyPr>
          <a:lstStyle/>
          <a:p>
            <a:pPr lvl="0"/>
            <a:endParaRPr lang="ru-RU" smtClean="0">
              <a:sym typeface="Arial" charset="0"/>
            </a:endParaRPr>
          </a:p>
        </p:txBody>
      </p:sp>
      <p:sp>
        <p:nvSpPr>
          <p:cNvPr id="1028" name="Google Shape;8;p1"/>
          <p:cNvSpPr txBox="1">
            <a:spLocks noGrp="1"/>
          </p:cNvSpPr>
          <p:nvPr/>
        </p:nvSpPr>
        <p:spPr bwMode="auto">
          <a:xfrm>
            <a:off x="8472488" y="4662488"/>
            <a:ext cx="549275" cy="393700"/>
          </a:xfrm>
          <a:prstGeom prst="rect">
            <a:avLst/>
          </a:prstGeom>
          <a:noFill/>
          <a:ln w="9525">
            <a:noFill/>
            <a:miter lim="800000"/>
            <a:headEnd/>
            <a:tailEnd/>
          </a:ln>
        </p:spPr>
        <p:txBody>
          <a:bodyPr lIns="91425" tIns="91425" rIns="91425" bIns="91425" anchor="ctr"/>
          <a:lstStyle/>
          <a:p>
            <a:pPr algn="r">
              <a:buClr>
                <a:srgbClr val="000000"/>
              </a:buClr>
              <a:buFont typeface="Arial" charset="0"/>
              <a:buNone/>
              <a:defRPr/>
            </a:pPr>
            <a:fld id="{0235C618-DA8F-4763-9EE9-05F614C3FA70}" type="slidenum">
              <a:rPr lang="en-US" sz="1000">
                <a:solidFill>
                  <a:srgbClr val="695D46"/>
                </a:solidFill>
                <a:latin typeface="Open Sans" charset="-52"/>
                <a:sym typeface="Open Sans" charset="-52"/>
              </a:rPr>
              <a:pPr algn="r">
                <a:buClr>
                  <a:srgbClr val="000000"/>
                </a:buClr>
                <a:buFont typeface="Arial" charset="0"/>
                <a:buNone/>
                <a:defRPr/>
              </a:pPr>
              <a:t>‹#›</a:t>
            </a:fld>
            <a:endParaRPr lang="ru-RU" sz="1000">
              <a:solidFill>
                <a:srgbClr val="695D46"/>
              </a:solidFill>
              <a:latin typeface="Open Sans" charset="-52"/>
              <a:sym typeface="Open Sans" charset="-52"/>
            </a:endParaRPr>
          </a:p>
        </p:txBody>
      </p:sp>
    </p:spTree>
  </p:cSld>
  <p:clrMap bg1="lt1" tx1="dk1" bg2="dk2" tx2="lt2" accent1="accent1" accent2="accent2" accent3="accent3" accent4="accent4" accent5="accent5" accent6="accent6" hlink="hlink" folHlink="folHlink"/>
  <p:sldLayoutIdLst>
    <p:sldLayoutId id="2147483671" r:id="rId1"/>
    <p:sldLayoutId id="2147483672" r:id="rId2"/>
    <p:sldLayoutId id="2147483673" r:id="rId3"/>
    <p:sldLayoutId id="2147483670" r:id="rId4"/>
    <p:sldLayoutId id="2147483669" r:id="rId5"/>
    <p:sldLayoutId id="2147483668" r:id="rId6"/>
    <p:sldLayoutId id="2147483674" r:id="rId7"/>
    <p:sldLayoutId id="2147483675" r:id="rId8"/>
    <p:sldLayoutId id="2147483667" r:id="rId9"/>
    <p:sldLayoutId id="2147483676" r:id="rId10"/>
    <p:sldLayoutId id="2147483666" r:id="rId11"/>
  </p:sldLayoutIdLst>
  <p:hf sldNum="0" hdr="0" ftr="0" dt="0"/>
  <p:txStyles>
    <p:titleStyle>
      <a:defPPr marR="0" lvl="0" algn="l" rtl="0">
        <a:lnSpc>
          <a:spcPct val="100000"/>
        </a:lnSpc>
        <a:spcBef>
          <a:spcPts val="0"/>
        </a:spcBef>
        <a:spcAft>
          <a:spcPts val="0"/>
        </a:spcAft>
      </a:defPPr>
      <a:lvl1pPr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1pPr>
      <a:lvl2pPr lvl="1"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2pPr>
      <a:lvl3pPr lvl="2"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3pPr>
      <a:lvl4pPr lvl="3"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4pPr>
      <a:lvl5pPr lvl="4"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1pPr>
      <a:lvl2pPr lvl="1"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2pPr>
      <a:lvl3pPr lvl="2"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3pPr>
      <a:lvl4pPr lvl="3"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4pPr>
      <a:lvl5pPr lvl="4"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Google Shape;66;p13"/>
          <p:cNvSpPr txBox="1">
            <a:spLocks noGrp="1"/>
          </p:cNvSpPr>
          <p:nvPr>
            <p:ph type="ctrTitle"/>
          </p:nvPr>
        </p:nvSpPr>
        <p:spPr>
          <a:xfrm>
            <a:off x="427038" y="0"/>
            <a:ext cx="8716962" cy="4730750"/>
          </a:xfrm>
        </p:spPr>
        <p:txBody>
          <a:bodyPr/>
          <a:lstStyle/>
          <a:p>
            <a:pPr eaLnBrk="1" hangingPunct="1">
              <a:spcBef>
                <a:spcPct val="0"/>
              </a:spcBef>
              <a:spcAft>
                <a:spcPct val="0"/>
              </a:spcAft>
              <a:buClr>
                <a:schemeClr val="accent1"/>
              </a:buClr>
              <a:buFont typeface="PT Sans Narrow"/>
              <a:buNone/>
            </a:pPr>
            <a:r>
              <a:rPr lang="en-US" sz="1500" b="1" smtClean="0">
                <a:latin typeface="Calibri" pitchFamily="34" charset="0"/>
                <a:cs typeface="Arial" charset="0"/>
                <a:sym typeface="Calibri" pitchFamily="34" charset="0"/>
              </a:rPr>
              <a:t>Міністерство освіти і науки України</a:t>
            </a:r>
            <a:r>
              <a:rPr lang="en-US" sz="1500" smtClean="0">
                <a:latin typeface="Calibri" pitchFamily="34" charset="0"/>
                <a:cs typeface="Arial" charset="0"/>
                <a:sym typeface="Calibri" pitchFamily="34" charset="0"/>
              </a:rPr>
              <a:t/>
            </a:r>
            <a:br>
              <a:rPr lang="en-US" sz="1500" smtClean="0">
                <a:latin typeface="Calibri" pitchFamily="34" charset="0"/>
                <a:cs typeface="Arial" charset="0"/>
                <a:sym typeface="Calibri" pitchFamily="34" charset="0"/>
              </a:rPr>
            </a:br>
            <a:r>
              <a:rPr lang="en-US" sz="1500" b="1" smtClean="0">
                <a:latin typeface="Calibri" pitchFamily="34" charset="0"/>
                <a:cs typeface="Arial" charset="0"/>
                <a:sym typeface="Calibri" pitchFamily="34" charset="0"/>
              </a:rPr>
              <a:t>Херсонський державний університет</a:t>
            </a:r>
            <a:r>
              <a:rPr lang="en-US" sz="1500" smtClean="0">
                <a:latin typeface="Calibri" pitchFamily="34" charset="0"/>
                <a:cs typeface="Arial" charset="0"/>
                <a:sym typeface="Calibri" pitchFamily="34" charset="0"/>
              </a:rPr>
              <a:t/>
            </a:r>
            <a:br>
              <a:rPr lang="en-US" sz="1500" smtClean="0">
                <a:latin typeface="Calibri" pitchFamily="34" charset="0"/>
                <a:cs typeface="Arial" charset="0"/>
                <a:sym typeface="Calibri" pitchFamily="34" charset="0"/>
              </a:rPr>
            </a:br>
            <a:r>
              <a:rPr lang="en-US" sz="1500" b="1" smtClean="0">
                <a:latin typeface="Calibri" pitchFamily="34" charset="0"/>
                <a:cs typeface="Arial" charset="0"/>
                <a:sym typeface="Calibri" pitchFamily="34" charset="0"/>
              </a:rPr>
              <a:t>Факультет економіки та менеджменту</a:t>
            </a:r>
            <a:r>
              <a:rPr lang="en-US" sz="1500" smtClean="0">
                <a:latin typeface="Calibri" pitchFamily="34" charset="0"/>
                <a:cs typeface="Arial" charset="0"/>
                <a:sym typeface="Calibri" pitchFamily="34" charset="0"/>
              </a:rPr>
              <a:t/>
            </a:r>
            <a:br>
              <a:rPr lang="en-US" sz="1500" smtClean="0">
                <a:latin typeface="Calibri" pitchFamily="34" charset="0"/>
                <a:cs typeface="Arial" charset="0"/>
                <a:sym typeface="Calibri" pitchFamily="34" charset="0"/>
              </a:rPr>
            </a:br>
            <a:r>
              <a:rPr lang="en-US" sz="1500" b="1" smtClean="0">
                <a:latin typeface="Calibri" pitchFamily="34" charset="0"/>
                <a:cs typeface="Arial" charset="0"/>
                <a:sym typeface="Calibri" pitchFamily="34" charset="0"/>
              </a:rPr>
              <a:t>Кафедра фінансів, обліку та підприємництва</a:t>
            </a:r>
            <a:r>
              <a:rPr lang="ru-RU" sz="1500" b="1" smtClean="0">
                <a:latin typeface="Calibri" pitchFamily="34" charset="0"/>
                <a:cs typeface="Arial" charset="0"/>
                <a:sym typeface="Calibri" pitchFamily="34" charset="0"/>
              </a:rPr>
              <a:t/>
            </a:r>
            <a:br>
              <a:rPr lang="ru-RU" sz="1500" b="1" smtClean="0">
                <a:latin typeface="Calibri" pitchFamily="34" charset="0"/>
                <a:cs typeface="Arial" charset="0"/>
                <a:sym typeface="Calibri" pitchFamily="34" charset="0"/>
              </a:rPr>
            </a:br>
            <a:r>
              <a:rPr lang="ru-RU" sz="1500" b="1" smtClean="0">
                <a:latin typeface="Calibri" pitchFamily="34" charset="0"/>
                <a:cs typeface="Arial" charset="0"/>
                <a:sym typeface="Calibri" pitchFamily="34" charset="0"/>
              </a:rPr>
              <a:t/>
            </a:r>
            <a:br>
              <a:rPr lang="ru-RU" sz="1500" b="1" smtClean="0">
                <a:latin typeface="Calibri" pitchFamily="34" charset="0"/>
                <a:cs typeface="Arial" charset="0"/>
                <a:sym typeface="Calibri" pitchFamily="34" charset="0"/>
              </a:rPr>
            </a:br>
            <a:r>
              <a:rPr lang="ru-RU" sz="1500" b="1" smtClean="0">
                <a:latin typeface="Calibri" pitchFamily="34" charset="0"/>
                <a:cs typeface="Arial" charset="0"/>
                <a:sym typeface="Calibri" pitchFamily="34" charset="0"/>
              </a:rPr>
              <a:t/>
            </a:r>
            <a:br>
              <a:rPr lang="ru-RU" sz="1500" b="1" smtClean="0">
                <a:latin typeface="Calibri" pitchFamily="34" charset="0"/>
                <a:cs typeface="Arial" charset="0"/>
                <a:sym typeface="Calibri" pitchFamily="34" charset="0"/>
              </a:rPr>
            </a:br>
            <a:r>
              <a:rPr lang="en-US" sz="2400" smtClean="0">
                <a:latin typeface="Calibri" pitchFamily="34" charset="0"/>
                <a:cs typeface="Arial" charset="0"/>
                <a:sym typeface="Calibri" pitchFamily="34" charset="0"/>
              </a:rPr>
              <a:t> </a:t>
            </a:r>
            <a:r>
              <a:rPr lang="ru-RU" sz="2400" b="1" smtClean="0">
                <a:solidFill>
                  <a:srgbClr val="FF9900"/>
                </a:solidFill>
                <a:latin typeface="Calibri" pitchFamily="34" charset="0"/>
                <a:cs typeface="Arial" charset="0"/>
                <a:sym typeface="Calibri" pitchFamily="34" charset="0"/>
              </a:rPr>
              <a:t/>
            </a:r>
            <a:br>
              <a:rPr lang="ru-RU" sz="2400" b="1" smtClean="0">
                <a:solidFill>
                  <a:srgbClr val="FF9900"/>
                </a:solidFill>
                <a:latin typeface="Calibri" pitchFamily="34" charset="0"/>
                <a:cs typeface="Arial" charset="0"/>
                <a:sym typeface="Calibri" pitchFamily="34" charset="0"/>
              </a:rPr>
            </a:br>
            <a:r>
              <a:rPr lang="en-US" sz="2400" b="1" smtClean="0">
                <a:latin typeface="Calibri" pitchFamily="34" charset="0"/>
                <a:cs typeface="Arial" charset="0"/>
                <a:sym typeface="Calibri" pitchFamily="34" charset="0"/>
              </a:rPr>
              <a:t> </a:t>
            </a:r>
            <a:r>
              <a:rPr lang="en-US" sz="2400" smtClean="0">
                <a:latin typeface="Calibri" pitchFamily="34" charset="0"/>
                <a:cs typeface="Arial" charset="0"/>
                <a:sym typeface="Calibri" pitchFamily="34" charset="0"/>
              </a:rPr>
              <a:t/>
            </a:r>
            <a:br>
              <a:rPr lang="en-US" sz="2400" smtClean="0">
                <a:latin typeface="Calibri" pitchFamily="34" charset="0"/>
                <a:cs typeface="Arial" charset="0"/>
                <a:sym typeface="Calibri" pitchFamily="34" charset="0"/>
              </a:rPr>
            </a:br>
            <a:r>
              <a:rPr lang="en-US" sz="2500" b="1" smtClean="0">
                <a:solidFill>
                  <a:schemeClr val="accent1"/>
                </a:solidFill>
                <a:latin typeface="Calibri" pitchFamily="34" charset="0"/>
                <a:cs typeface="Arial" charset="0"/>
                <a:sym typeface="Calibri" pitchFamily="34" charset="0"/>
              </a:rPr>
              <a:t>ЕКОНОМІЧНА БЕЗПЕКА ПІДПРИЄМСТВА </a:t>
            </a:r>
            <a:r>
              <a:rPr lang="en-US" sz="2500" smtClean="0">
                <a:latin typeface="Calibri" pitchFamily="34" charset="0"/>
                <a:cs typeface="Arial" charset="0"/>
                <a:sym typeface="Calibri" pitchFamily="34" charset="0"/>
              </a:rPr>
              <a:t/>
            </a:r>
            <a:br>
              <a:rPr lang="en-US" sz="2500" smtClean="0">
                <a:latin typeface="Calibri" pitchFamily="34" charset="0"/>
                <a:cs typeface="Arial" charset="0"/>
                <a:sym typeface="Calibri" pitchFamily="34" charset="0"/>
              </a:rPr>
            </a:br>
            <a:r>
              <a:rPr lang="ru-RU" sz="2500" smtClean="0">
                <a:latin typeface="Calibri" pitchFamily="34" charset="0"/>
                <a:cs typeface="Arial" charset="0"/>
                <a:sym typeface="Calibri" pitchFamily="34" charset="0"/>
              </a:rPr>
              <a:t/>
            </a:r>
            <a:br>
              <a:rPr lang="ru-RU" sz="2500" smtClean="0">
                <a:latin typeface="Calibri" pitchFamily="34" charset="0"/>
                <a:cs typeface="Arial" charset="0"/>
                <a:sym typeface="Calibri" pitchFamily="34" charset="0"/>
              </a:rPr>
            </a:br>
            <a:r>
              <a:rPr lang="en-US" sz="2000" smtClean="0">
                <a:latin typeface="Calibri" pitchFamily="34" charset="0"/>
                <a:cs typeface="Arial" charset="0"/>
                <a:sym typeface="Calibri" pitchFamily="34" charset="0"/>
              </a:rPr>
              <a:t/>
            </a:r>
            <a:br>
              <a:rPr lang="en-US" sz="2000" smtClean="0">
                <a:latin typeface="Calibri" pitchFamily="34" charset="0"/>
                <a:cs typeface="Arial" charset="0"/>
                <a:sym typeface="Calibri" pitchFamily="34" charset="0"/>
              </a:rPr>
            </a:br>
            <a:r>
              <a:rPr lang="en-US" sz="1500" smtClean="0">
                <a:latin typeface="Calibri" pitchFamily="34" charset="0"/>
                <a:cs typeface="Arial" charset="0"/>
                <a:sym typeface="Calibri" pitchFamily="34" charset="0"/>
              </a:rPr>
              <a:t>Галузь знань </a:t>
            </a:r>
            <a:r>
              <a:rPr lang="en-US" sz="1500" b="1" smtClean="0">
                <a:latin typeface="Calibri" pitchFamily="34" charset="0"/>
                <a:cs typeface="Arial" charset="0"/>
                <a:sym typeface="Calibri" pitchFamily="34" charset="0"/>
              </a:rPr>
              <a:t>07 Управління та адміністрування</a:t>
            </a:r>
            <a:r>
              <a:rPr lang="ru-RU" sz="1500" b="1" smtClean="0">
                <a:latin typeface="Calibri" pitchFamily="34" charset="0"/>
                <a:cs typeface="Arial" charset="0"/>
                <a:sym typeface="Calibri" pitchFamily="34" charset="0"/>
              </a:rPr>
              <a:t/>
            </a:r>
            <a:br>
              <a:rPr lang="ru-RU" sz="1500" b="1" smtClean="0">
                <a:latin typeface="Calibri" pitchFamily="34" charset="0"/>
                <a:cs typeface="Arial" charset="0"/>
                <a:sym typeface="Calibri" pitchFamily="34" charset="0"/>
              </a:rPr>
            </a:br>
            <a:r>
              <a:rPr lang="en-US" sz="1500" smtClean="0">
                <a:latin typeface="Calibri" pitchFamily="34" charset="0"/>
                <a:cs typeface="Arial" charset="0"/>
                <a:sym typeface="Calibri" pitchFamily="34" charset="0"/>
              </a:rPr>
              <a:t>Спеціальність </a:t>
            </a:r>
            <a:r>
              <a:rPr lang="en-US" sz="1500" b="1" smtClean="0">
                <a:latin typeface="Calibri" pitchFamily="34" charset="0"/>
                <a:cs typeface="Arial" charset="0"/>
                <a:sym typeface="Calibri" pitchFamily="34" charset="0"/>
              </a:rPr>
              <a:t>076 «Підприємництво, торгівля та біржова діяльність»</a:t>
            </a:r>
            <a:r>
              <a:rPr lang="en-US" sz="1500" smtClean="0">
                <a:latin typeface="Calibri" pitchFamily="34" charset="0"/>
                <a:cs typeface="Arial" charset="0"/>
                <a:sym typeface="Calibri" pitchFamily="34" charset="0"/>
              </a:rPr>
              <a:t/>
            </a:r>
            <a:br>
              <a:rPr lang="en-US" sz="1500" smtClean="0">
                <a:latin typeface="Calibri" pitchFamily="34" charset="0"/>
                <a:cs typeface="Arial" charset="0"/>
                <a:sym typeface="Calibri" pitchFamily="34" charset="0"/>
              </a:rPr>
            </a:br>
            <a:r>
              <a:rPr lang="en-US" sz="1500" smtClean="0">
                <a:latin typeface="Calibri" pitchFamily="34" charset="0"/>
                <a:cs typeface="Arial" charset="0"/>
                <a:sym typeface="Calibri" pitchFamily="34" charset="0"/>
              </a:rPr>
              <a:t>Ступінь вищої освіти </a:t>
            </a:r>
            <a:r>
              <a:rPr lang="en-US" sz="1500" b="1" smtClean="0">
                <a:latin typeface="Calibri" pitchFamily="34" charset="0"/>
                <a:cs typeface="Arial" charset="0"/>
                <a:sym typeface="Calibri" pitchFamily="34" charset="0"/>
              </a:rPr>
              <a:t>бакалавр</a:t>
            </a:r>
            <a:r>
              <a:rPr lang="en-US" sz="2400" smtClean="0">
                <a:latin typeface="Calibri" pitchFamily="34" charset="0"/>
                <a:cs typeface="Arial" charset="0"/>
                <a:sym typeface="Calibri" pitchFamily="34" charset="0"/>
              </a:rPr>
              <a:t/>
            </a:r>
            <a:br>
              <a:rPr lang="en-US" sz="2400" smtClean="0">
                <a:latin typeface="Calibri" pitchFamily="34" charset="0"/>
                <a:cs typeface="Arial" charset="0"/>
                <a:sym typeface="Calibri" pitchFamily="34" charset="0"/>
              </a:rPr>
            </a:br>
            <a:r>
              <a:rPr lang="en-US" sz="2400" smtClean="0">
                <a:latin typeface="Calibri" pitchFamily="34" charset="0"/>
                <a:cs typeface="Arial" charset="0"/>
                <a:sym typeface="Calibri" pitchFamily="34" charset="0"/>
              </a:rPr>
              <a:t/>
            </a:r>
            <a:br>
              <a:rPr lang="en-US" sz="2400" smtClean="0">
                <a:latin typeface="Calibri" pitchFamily="34" charset="0"/>
                <a:cs typeface="Arial" charset="0"/>
                <a:sym typeface="Calibri" pitchFamily="34" charset="0"/>
              </a:rPr>
            </a:br>
            <a:r>
              <a:rPr lang="en-US" sz="2400" b="1" smtClean="0">
                <a:latin typeface="Calibri" pitchFamily="34" charset="0"/>
                <a:cs typeface="Arial" charset="0"/>
                <a:sym typeface="Calibri" pitchFamily="34" charset="0"/>
              </a:rPr>
              <a:t>ХЕРСОН</a:t>
            </a:r>
            <a:endParaRPr lang="ru-RU" b="1" smtClean="0">
              <a:solidFill>
                <a:schemeClr val="accent1"/>
              </a:solidFill>
              <a:latin typeface="PT Sans Narrow"/>
              <a:cs typeface="Arial" charset="0"/>
              <a:sym typeface="PT Sans Narrow"/>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Google Shape;71;p14"/>
          <p:cNvSpPr txBox="1">
            <a:spLocks noGrp="1"/>
          </p:cNvSpPr>
          <p:nvPr>
            <p:ph type="body" idx="1"/>
          </p:nvPr>
        </p:nvSpPr>
        <p:spPr>
          <a:xfrm>
            <a:off x="60325" y="3700463"/>
            <a:ext cx="2417763" cy="1150937"/>
          </a:xfrm>
        </p:spPr>
        <p:txBody>
          <a:bodyPr/>
          <a:lstStyle/>
          <a:p>
            <a:pPr marL="0" indent="0" eaLnBrk="1" hangingPunct="1">
              <a:lnSpc>
                <a:spcPct val="115000"/>
              </a:lnSpc>
              <a:spcBef>
                <a:spcPct val="0"/>
              </a:spcBef>
              <a:spcAft>
                <a:spcPts val="1600"/>
              </a:spcAft>
              <a:buClr>
                <a:srgbClr val="695D46"/>
              </a:buClr>
              <a:buFont typeface="Open Sans"/>
              <a:buNone/>
            </a:pPr>
            <a:r>
              <a:rPr lang="en-US" sz="1800" b="1" smtClean="0">
                <a:solidFill>
                  <a:srgbClr val="FF9900"/>
                </a:solidFill>
                <a:latin typeface="Open Sans"/>
                <a:cs typeface="Arial" charset="0"/>
                <a:sym typeface="Open Sans"/>
              </a:rPr>
              <a:t>Завдання дисципліни </a:t>
            </a:r>
            <a:endParaRPr lang="ru-RU" sz="1800" b="1" smtClean="0">
              <a:solidFill>
                <a:srgbClr val="FF9900"/>
              </a:solidFill>
              <a:latin typeface="Open Sans"/>
              <a:cs typeface="Arial" charset="0"/>
              <a:sym typeface="Open Sans"/>
            </a:endParaRPr>
          </a:p>
        </p:txBody>
      </p:sp>
      <p:sp>
        <p:nvSpPr>
          <p:cNvPr id="16386" name="Google Shape;72;p14"/>
          <p:cNvSpPr txBox="1">
            <a:spLocks noChangeArrowheads="1"/>
          </p:cNvSpPr>
          <p:nvPr/>
        </p:nvSpPr>
        <p:spPr bwMode="auto">
          <a:xfrm>
            <a:off x="122238" y="1111250"/>
            <a:ext cx="2295525" cy="847725"/>
          </a:xfrm>
          <a:prstGeom prst="rect">
            <a:avLst/>
          </a:prstGeom>
          <a:noFill/>
          <a:ln w="9525">
            <a:noFill/>
            <a:miter lim="800000"/>
            <a:headEnd/>
            <a:tailEnd/>
          </a:ln>
        </p:spPr>
        <p:txBody>
          <a:bodyPr lIns="91425" tIns="91425" rIns="91425" bIns="91425"/>
          <a:lstStyle/>
          <a:p>
            <a:pPr>
              <a:lnSpc>
                <a:spcPct val="115000"/>
              </a:lnSpc>
              <a:spcAft>
                <a:spcPts val="1600"/>
              </a:spcAft>
              <a:buClr>
                <a:srgbClr val="000000"/>
              </a:buClr>
              <a:buFont typeface="Arial" charset="0"/>
              <a:buNone/>
            </a:pPr>
            <a:r>
              <a:rPr lang="en-US" sz="1800" b="1">
                <a:solidFill>
                  <a:srgbClr val="FF9900"/>
                </a:solidFill>
                <a:latin typeface="Open Sans"/>
                <a:sym typeface="Open Sans"/>
              </a:rPr>
              <a:t>Мета вивчення дисципліни</a:t>
            </a:r>
            <a:endParaRPr lang="ru-RU" b="1">
              <a:solidFill>
                <a:srgbClr val="FF9900"/>
              </a:solidFill>
            </a:endParaRPr>
          </a:p>
        </p:txBody>
      </p:sp>
      <p:sp>
        <p:nvSpPr>
          <p:cNvPr id="16387" name="Google Shape;73;p14"/>
          <p:cNvSpPr txBox="1">
            <a:spLocks noChangeArrowheads="1"/>
          </p:cNvSpPr>
          <p:nvPr/>
        </p:nvSpPr>
        <p:spPr bwMode="auto">
          <a:xfrm>
            <a:off x="60325" y="109538"/>
            <a:ext cx="2789238" cy="1001712"/>
          </a:xfrm>
          <a:prstGeom prst="rect">
            <a:avLst/>
          </a:prstGeom>
          <a:noFill/>
          <a:ln w="9525">
            <a:noFill/>
            <a:miter lim="800000"/>
            <a:headEnd/>
            <a:tailEnd/>
          </a:ln>
        </p:spPr>
        <p:txBody>
          <a:bodyPr lIns="91425" tIns="91425" rIns="91425" bIns="91425"/>
          <a:lstStyle/>
          <a:p>
            <a:pPr>
              <a:lnSpc>
                <a:spcPct val="115000"/>
              </a:lnSpc>
              <a:spcAft>
                <a:spcPts val="1600"/>
              </a:spcAft>
              <a:buClr>
                <a:srgbClr val="000000"/>
              </a:buClr>
              <a:buFont typeface="Arial" charset="0"/>
              <a:buNone/>
            </a:pPr>
            <a:r>
              <a:rPr lang="en-US" sz="1800" b="1">
                <a:solidFill>
                  <a:srgbClr val="FF9900"/>
                </a:solidFill>
                <a:latin typeface="Open Sans"/>
                <a:sym typeface="Open Sans"/>
              </a:rPr>
              <a:t>Предмет вивчення дисципліни</a:t>
            </a:r>
            <a:endParaRPr lang="ru-RU" b="1">
              <a:solidFill>
                <a:srgbClr val="FF9900"/>
              </a:solidFill>
            </a:endParaRPr>
          </a:p>
        </p:txBody>
      </p:sp>
      <p:sp>
        <p:nvSpPr>
          <p:cNvPr id="16388" name="Google Shape;74;p14"/>
          <p:cNvSpPr txBox="1">
            <a:spLocks noChangeArrowheads="1"/>
          </p:cNvSpPr>
          <p:nvPr/>
        </p:nvSpPr>
        <p:spPr bwMode="auto">
          <a:xfrm>
            <a:off x="2625725" y="120650"/>
            <a:ext cx="6215063" cy="1236663"/>
          </a:xfrm>
          <a:prstGeom prst="rect">
            <a:avLst/>
          </a:prstGeom>
          <a:noFill/>
          <a:ln w="9525">
            <a:noFill/>
            <a:miter lim="800000"/>
            <a:headEnd/>
            <a:tailEnd/>
          </a:ln>
        </p:spPr>
        <p:txBody>
          <a:bodyPr lIns="91425" tIns="91425" rIns="91425" bIns="91425"/>
          <a:lstStyle/>
          <a:p>
            <a:pPr algn="just">
              <a:lnSpc>
                <a:spcPct val="115000"/>
              </a:lnSpc>
              <a:spcAft>
                <a:spcPts val="1600"/>
              </a:spcAft>
              <a:buClr>
                <a:srgbClr val="000000"/>
              </a:buClr>
              <a:buFont typeface="Arial" charset="0"/>
              <a:buNone/>
            </a:pPr>
            <a:r>
              <a:rPr lang="en-US" sz="1900">
                <a:solidFill>
                  <a:srgbClr val="695D46"/>
                </a:solidFill>
                <a:latin typeface="Open Sans"/>
                <a:sym typeface="Open Sans"/>
              </a:rPr>
              <a:t>Економічна безпека підприємства, її основні показники та методи забезпечення</a:t>
            </a:r>
            <a:endParaRPr lang="ru-RU" sz="1900">
              <a:solidFill>
                <a:srgbClr val="695D46"/>
              </a:solidFill>
              <a:latin typeface="Open Sans"/>
              <a:sym typeface="Open Sans"/>
            </a:endParaRPr>
          </a:p>
        </p:txBody>
      </p:sp>
      <p:sp>
        <p:nvSpPr>
          <p:cNvPr id="16389" name="Google Shape;75;p14"/>
          <p:cNvSpPr txBox="1">
            <a:spLocks noChangeArrowheads="1"/>
          </p:cNvSpPr>
          <p:nvPr/>
        </p:nvSpPr>
        <p:spPr bwMode="auto">
          <a:xfrm>
            <a:off x="2625725" y="979488"/>
            <a:ext cx="6215063" cy="1717675"/>
          </a:xfrm>
          <a:prstGeom prst="rect">
            <a:avLst/>
          </a:prstGeom>
          <a:noFill/>
          <a:ln w="9525">
            <a:noFill/>
            <a:miter lim="800000"/>
            <a:headEnd/>
            <a:tailEnd/>
          </a:ln>
        </p:spPr>
        <p:txBody>
          <a:bodyPr lIns="91425" tIns="91425" rIns="91425" bIns="91425"/>
          <a:lstStyle/>
          <a:p>
            <a:pPr algn="just">
              <a:lnSpc>
                <a:spcPct val="115000"/>
              </a:lnSpc>
              <a:spcAft>
                <a:spcPts val="1600"/>
              </a:spcAft>
              <a:buClr>
                <a:srgbClr val="000000"/>
              </a:buClr>
              <a:buFont typeface="Arial" charset="0"/>
              <a:buNone/>
            </a:pPr>
            <a:r>
              <a:rPr lang="en-US" sz="1700">
                <a:solidFill>
                  <a:srgbClr val="695D46"/>
                </a:solidFill>
                <a:latin typeface="Open Sans"/>
                <a:sym typeface="Open Sans"/>
              </a:rPr>
              <a:t>Надання студентам базових знань і методів економічного аналізу процесів та явищ, що становлять небезпеку підприємству; формування системних уявлень про закономірності та тенденції розвитку світової і вітчизняної школи визначення та формування системи захисту економічної безпеки підприємству, про економічний розвиток методів оцінки економічної небезпеки підприємства</a:t>
            </a:r>
            <a:endParaRPr lang="ru-RU" sz="1700">
              <a:solidFill>
                <a:srgbClr val="695D46"/>
              </a:solidFill>
              <a:latin typeface="Open Sans"/>
              <a:sym typeface="Open Sans"/>
            </a:endParaRPr>
          </a:p>
        </p:txBody>
      </p:sp>
      <p:sp>
        <p:nvSpPr>
          <p:cNvPr id="16390" name="Google Shape;76;p14"/>
          <p:cNvSpPr txBox="1">
            <a:spLocks noChangeArrowheads="1"/>
          </p:cNvSpPr>
          <p:nvPr/>
        </p:nvSpPr>
        <p:spPr bwMode="auto">
          <a:xfrm>
            <a:off x="2563813" y="3657600"/>
            <a:ext cx="6215062" cy="1236663"/>
          </a:xfrm>
          <a:prstGeom prst="rect">
            <a:avLst/>
          </a:prstGeom>
          <a:noFill/>
          <a:ln w="9525">
            <a:noFill/>
            <a:miter lim="800000"/>
            <a:headEnd/>
            <a:tailEnd/>
          </a:ln>
        </p:spPr>
        <p:txBody>
          <a:bodyPr lIns="91425" tIns="91425" rIns="91425" bIns="91425"/>
          <a:lstStyle/>
          <a:p>
            <a:pPr algn="just">
              <a:lnSpc>
                <a:spcPct val="115000"/>
              </a:lnSpc>
              <a:spcAft>
                <a:spcPts val="1600"/>
              </a:spcAft>
              <a:buClr>
                <a:srgbClr val="000000"/>
              </a:buClr>
              <a:buFont typeface="Arial" charset="0"/>
              <a:buNone/>
            </a:pPr>
            <a:r>
              <a:rPr lang="en-US" sz="1800">
                <a:solidFill>
                  <a:srgbClr val="695D46"/>
                </a:solidFill>
                <a:latin typeface="Open Sans"/>
                <a:sym typeface="Open Sans"/>
              </a:rPr>
              <a:t>Орієнтуватися в різноманітних ситуаціях, пов'язаних із підготовкою та реалізацією управлінських рішень у різних сферах економічної безпеки </a:t>
            </a:r>
            <a:endParaRPr lang="ru-RU" sz="1800">
              <a:solidFill>
                <a:srgbClr val="695D46"/>
              </a:solidFill>
              <a:latin typeface="Open Sans"/>
              <a:sym typeface="Open San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Google Shape;93;p17"/>
          <p:cNvSpPr txBox="1">
            <a:spLocks noGrp="1"/>
          </p:cNvSpPr>
          <p:nvPr>
            <p:ph type="title"/>
          </p:nvPr>
        </p:nvSpPr>
        <p:spPr>
          <a:xfrm rot="16200000">
            <a:off x="-1966119" y="2237582"/>
            <a:ext cx="4886325" cy="668338"/>
          </a:xfrm>
        </p:spPr>
        <p:txBody>
          <a:bodyPr/>
          <a:lstStyle/>
          <a:p>
            <a:pPr algn="ctr" eaLnBrk="1" hangingPunct="1">
              <a:spcBef>
                <a:spcPct val="0"/>
              </a:spcBef>
              <a:spcAft>
                <a:spcPct val="0"/>
              </a:spcAft>
              <a:buClr>
                <a:schemeClr val="accent1"/>
              </a:buClr>
              <a:buFont typeface="PT Sans Narrow"/>
              <a:buNone/>
            </a:pPr>
            <a:r>
              <a:rPr lang="en-US" sz="2000" b="1" smtClean="0">
                <a:solidFill>
                  <a:schemeClr val="accent1"/>
                </a:solidFill>
                <a:latin typeface="PT Sans Narrow"/>
                <a:cs typeface="Arial" charset="0"/>
                <a:sym typeface="PT Sans Narrow"/>
              </a:rPr>
              <a:t>ЗМІСТ НАВЧАЛЬНОЇ ДИСЦИПЛІНИ розкривається в темах</a:t>
            </a:r>
            <a:r>
              <a:rPr lang="en-US" sz="2900" b="1" smtClean="0">
                <a:solidFill>
                  <a:schemeClr val="accent1"/>
                </a:solidFill>
                <a:latin typeface="PT Sans Narrow"/>
                <a:cs typeface="Arial" charset="0"/>
                <a:sym typeface="PT Sans Narrow"/>
              </a:rPr>
              <a:t>:</a:t>
            </a:r>
            <a:endParaRPr lang="ru-RU" sz="2900" b="1" smtClean="0">
              <a:solidFill>
                <a:schemeClr val="accent1"/>
              </a:solidFill>
              <a:latin typeface="PT Sans Narrow"/>
              <a:cs typeface="Arial" charset="0"/>
              <a:sym typeface="PT Sans Narrow"/>
            </a:endParaRPr>
          </a:p>
        </p:txBody>
      </p:sp>
      <p:sp>
        <p:nvSpPr>
          <p:cNvPr id="22530" name="Google Shape;94;p17"/>
          <p:cNvSpPr txBox="1">
            <a:spLocks noGrp="1"/>
          </p:cNvSpPr>
          <p:nvPr>
            <p:ph type="body" idx="1"/>
          </p:nvPr>
        </p:nvSpPr>
        <p:spPr>
          <a:xfrm>
            <a:off x="1136650" y="0"/>
            <a:ext cx="7832725" cy="4937125"/>
          </a:xfrm>
        </p:spPr>
        <p:txBody>
          <a:bodyPr/>
          <a:lstStyle/>
          <a:p>
            <a:pPr marL="0" indent="0" algn="just" eaLnBrk="1" hangingPunct="1">
              <a:lnSpc>
                <a:spcPct val="115000"/>
              </a:lnSpc>
              <a:spcBef>
                <a:spcPts val="1200"/>
              </a:spcBef>
              <a:spcAft>
                <a:spcPct val="0"/>
              </a:spcAft>
              <a:buClr>
                <a:srgbClr val="695D46"/>
              </a:buClr>
              <a:buFont typeface="Open Sans"/>
              <a:buNone/>
            </a:pPr>
            <a:r>
              <a:rPr lang="en-US" sz="1600" b="1" smtClean="0">
                <a:solidFill>
                  <a:srgbClr val="695D46"/>
                </a:solidFill>
                <a:latin typeface="Open Sans"/>
                <a:cs typeface="Arial" charset="0"/>
                <a:sym typeface="Open Sans"/>
              </a:rPr>
              <a:t>Тема 1. </a:t>
            </a:r>
            <a:r>
              <a:rPr lang="en-US" sz="1600" smtClean="0">
                <a:solidFill>
                  <a:srgbClr val="695D46"/>
                </a:solidFill>
                <a:latin typeface="Open Sans"/>
                <a:cs typeface="Arial" charset="0"/>
                <a:sym typeface="Open Sans"/>
              </a:rPr>
              <a:t>Загальні теоретичні положення економічної безпеки підприємства </a:t>
            </a:r>
            <a:endParaRPr lang="ru-RU" sz="1600" smtClean="0">
              <a:solidFill>
                <a:srgbClr val="695D46"/>
              </a:solidFill>
              <a:latin typeface="Open Sans"/>
              <a:cs typeface="Arial" charset="0"/>
              <a:sym typeface="Open Sans"/>
            </a:endParaRPr>
          </a:p>
          <a:p>
            <a:pPr marL="0" indent="0" algn="just" eaLnBrk="1" hangingPunct="1">
              <a:lnSpc>
                <a:spcPct val="115000"/>
              </a:lnSpc>
              <a:spcBef>
                <a:spcPts val="1200"/>
              </a:spcBef>
              <a:spcAft>
                <a:spcPct val="0"/>
              </a:spcAft>
              <a:buClr>
                <a:srgbClr val="695D46"/>
              </a:buClr>
              <a:buFont typeface="Open Sans"/>
              <a:buNone/>
            </a:pPr>
            <a:r>
              <a:rPr lang="en-US" sz="1600" b="1" smtClean="0">
                <a:solidFill>
                  <a:srgbClr val="695D46"/>
                </a:solidFill>
                <a:latin typeface="Open Sans"/>
                <a:cs typeface="Arial" charset="0"/>
                <a:sym typeface="Open Sans"/>
              </a:rPr>
              <a:t>Тема 2. </a:t>
            </a:r>
            <a:r>
              <a:rPr lang="en-US" sz="1600" smtClean="0">
                <a:solidFill>
                  <a:srgbClr val="695D46"/>
                </a:solidFill>
                <a:latin typeface="Open Sans"/>
                <a:cs typeface="Arial" charset="0"/>
                <a:sym typeface="Open Sans"/>
              </a:rPr>
              <a:t>Основні напрями організації економічної безпеки на підприємстві </a:t>
            </a:r>
            <a:endParaRPr lang="ru-RU" sz="1600" smtClean="0">
              <a:solidFill>
                <a:srgbClr val="695D46"/>
              </a:solidFill>
              <a:latin typeface="Open Sans"/>
              <a:cs typeface="Arial" charset="0"/>
              <a:sym typeface="Open Sans"/>
            </a:endParaRPr>
          </a:p>
          <a:p>
            <a:pPr marL="0" indent="0" algn="just" eaLnBrk="1" hangingPunct="1">
              <a:lnSpc>
                <a:spcPct val="115000"/>
              </a:lnSpc>
              <a:spcBef>
                <a:spcPts val="1200"/>
              </a:spcBef>
              <a:spcAft>
                <a:spcPct val="0"/>
              </a:spcAft>
              <a:buClr>
                <a:srgbClr val="695D46"/>
              </a:buClr>
              <a:buFont typeface="Open Sans"/>
              <a:buNone/>
            </a:pPr>
            <a:r>
              <a:rPr lang="en-US" sz="1600" b="1" smtClean="0">
                <a:solidFill>
                  <a:srgbClr val="695D46"/>
                </a:solidFill>
                <a:latin typeface="Open Sans"/>
                <a:cs typeface="Arial" charset="0"/>
                <a:sym typeface="Open Sans"/>
              </a:rPr>
              <a:t>Тема 3. </a:t>
            </a:r>
            <a:r>
              <a:rPr lang="en-US" sz="1600" smtClean="0">
                <a:solidFill>
                  <a:srgbClr val="695D46"/>
                </a:solidFill>
                <a:latin typeface="Open Sans"/>
                <a:cs typeface="Arial" charset="0"/>
                <a:sym typeface="Open Sans"/>
              </a:rPr>
              <a:t>Охорона законних інтересів підприємств: конфіденційна інформація і комерційна таємниця</a:t>
            </a:r>
            <a:r>
              <a:rPr lang="en-US" sz="1600" b="1" smtClean="0">
                <a:solidFill>
                  <a:srgbClr val="695D46"/>
                </a:solidFill>
                <a:latin typeface="Open Sans"/>
                <a:cs typeface="Arial" charset="0"/>
                <a:sym typeface="Open Sans"/>
              </a:rPr>
              <a:t> </a:t>
            </a:r>
            <a:endParaRPr lang="ru-RU" sz="1600" b="1" smtClean="0">
              <a:solidFill>
                <a:srgbClr val="695D46"/>
              </a:solidFill>
              <a:latin typeface="Open Sans"/>
              <a:cs typeface="Arial" charset="0"/>
              <a:sym typeface="Open Sans"/>
            </a:endParaRPr>
          </a:p>
          <a:p>
            <a:pPr marL="0" indent="0" algn="just" eaLnBrk="1" hangingPunct="1">
              <a:lnSpc>
                <a:spcPct val="115000"/>
              </a:lnSpc>
              <a:spcBef>
                <a:spcPts val="1200"/>
              </a:spcBef>
              <a:spcAft>
                <a:spcPct val="0"/>
              </a:spcAft>
              <a:buClr>
                <a:srgbClr val="695D46"/>
              </a:buClr>
              <a:buFont typeface="Open Sans"/>
              <a:buNone/>
            </a:pPr>
            <a:r>
              <a:rPr lang="en-US" sz="1600" b="1" smtClean="0">
                <a:solidFill>
                  <a:srgbClr val="695D46"/>
                </a:solidFill>
                <a:latin typeface="Open Sans"/>
                <a:cs typeface="Arial" charset="0"/>
                <a:sym typeface="Open Sans"/>
              </a:rPr>
              <a:t>Тема 4. </a:t>
            </a:r>
            <a:r>
              <a:rPr lang="en-US" sz="1600" smtClean="0">
                <a:solidFill>
                  <a:srgbClr val="695D46"/>
                </a:solidFill>
                <a:latin typeface="Open Sans"/>
                <a:cs typeface="Arial" charset="0"/>
                <a:sym typeface="Open Sans"/>
              </a:rPr>
              <a:t>Промислова розвідка та промисловий шпіонаж </a:t>
            </a:r>
            <a:endParaRPr lang="ru-RU" sz="1600" smtClean="0">
              <a:solidFill>
                <a:srgbClr val="695D46"/>
              </a:solidFill>
              <a:latin typeface="Open Sans"/>
              <a:cs typeface="Arial" charset="0"/>
              <a:sym typeface="Open Sans"/>
            </a:endParaRPr>
          </a:p>
          <a:p>
            <a:pPr marL="0" indent="0" algn="just" eaLnBrk="1" hangingPunct="1">
              <a:lnSpc>
                <a:spcPct val="115000"/>
              </a:lnSpc>
              <a:spcBef>
                <a:spcPts val="1200"/>
              </a:spcBef>
              <a:spcAft>
                <a:spcPct val="0"/>
              </a:spcAft>
              <a:buClr>
                <a:srgbClr val="695D46"/>
              </a:buClr>
              <a:buFont typeface="Open Sans"/>
              <a:buNone/>
            </a:pPr>
            <a:r>
              <a:rPr lang="en-US" sz="1600" b="1" smtClean="0">
                <a:solidFill>
                  <a:srgbClr val="695D46"/>
                </a:solidFill>
                <a:latin typeface="Open Sans"/>
                <a:cs typeface="Arial" charset="0"/>
                <a:sym typeface="Open Sans"/>
              </a:rPr>
              <a:t>Тема 5. </a:t>
            </a:r>
            <a:r>
              <a:rPr lang="en-US" sz="1600" smtClean="0">
                <a:solidFill>
                  <a:srgbClr val="695D46"/>
                </a:solidFill>
                <a:latin typeface="Open Sans"/>
                <a:cs typeface="Arial" charset="0"/>
                <a:sym typeface="Open Sans"/>
              </a:rPr>
              <a:t>Економічні злочини, які впливають на стан економічної безпеки підприємництва </a:t>
            </a:r>
            <a:endParaRPr lang="ru-RU" sz="1600" smtClean="0">
              <a:solidFill>
                <a:srgbClr val="695D46"/>
              </a:solidFill>
              <a:latin typeface="Open Sans"/>
              <a:cs typeface="Arial" charset="0"/>
              <a:sym typeface="Open Sans"/>
            </a:endParaRPr>
          </a:p>
          <a:p>
            <a:pPr marL="0" indent="0" algn="just" eaLnBrk="1" hangingPunct="1">
              <a:lnSpc>
                <a:spcPct val="115000"/>
              </a:lnSpc>
              <a:spcBef>
                <a:spcPts val="1200"/>
              </a:spcBef>
              <a:spcAft>
                <a:spcPct val="0"/>
              </a:spcAft>
              <a:buClr>
                <a:srgbClr val="695D46"/>
              </a:buClr>
              <a:buFont typeface="Open Sans"/>
              <a:buNone/>
            </a:pPr>
            <a:r>
              <a:rPr lang="en-US" sz="1600" b="1" smtClean="0">
                <a:solidFill>
                  <a:srgbClr val="695D46"/>
                </a:solidFill>
                <a:latin typeface="Open Sans"/>
                <a:cs typeface="Arial" charset="0"/>
                <a:sym typeface="Open Sans"/>
              </a:rPr>
              <a:t>Тема 6. </a:t>
            </a:r>
            <a:r>
              <a:rPr lang="en-US" sz="1600" smtClean="0">
                <a:solidFill>
                  <a:srgbClr val="695D46"/>
                </a:solidFill>
                <a:latin typeface="Open Sans"/>
                <a:cs typeface="Arial" charset="0"/>
                <a:sym typeface="Open Sans"/>
              </a:rPr>
              <a:t>Технологічні та функціональні дії щодо захисту від погроз економічної безпеки </a:t>
            </a:r>
            <a:endParaRPr lang="ru-RU" sz="1600" smtClean="0">
              <a:solidFill>
                <a:srgbClr val="695D46"/>
              </a:solidFill>
              <a:latin typeface="Open Sans"/>
              <a:cs typeface="Arial" charset="0"/>
              <a:sym typeface="Open Sans"/>
            </a:endParaRPr>
          </a:p>
          <a:p>
            <a:pPr marL="0" indent="0" algn="just" eaLnBrk="1" hangingPunct="1">
              <a:lnSpc>
                <a:spcPct val="115000"/>
              </a:lnSpc>
              <a:spcBef>
                <a:spcPts val="1200"/>
              </a:spcBef>
              <a:spcAft>
                <a:spcPct val="0"/>
              </a:spcAft>
              <a:buClr>
                <a:srgbClr val="695D46"/>
              </a:buClr>
              <a:buFont typeface="Open Sans"/>
              <a:buNone/>
            </a:pPr>
            <a:r>
              <a:rPr lang="en-US" sz="1600" b="1" smtClean="0">
                <a:solidFill>
                  <a:srgbClr val="695D46"/>
                </a:solidFill>
                <a:latin typeface="Open Sans"/>
                <a:cs typeface="Arial" charset="0"/>
                <a:sym typeface="Open Sans"/>
              </a:rPr>
              <a:t>Тема 7. </a:t>
            </a:r>
            <a:r>
              <a:rPr lang="en-US" sz="1600" smtClean="0">
                <a:solidFill>
                  <a:srgbClr val="695D46"/>
                </a:solidFill>
                <a:latin typeface="Open Sans"/>
                <a:cs typeface="Arial" charset="0"/>
                <a:sym typeface="Open Sans"/>
              </a:rPr>
              <a:t>Принципи та етапи забезпечення економічної безпеки підприємства </a:t>
            </a:r>
            <a:endParaRPr lang="ru-RU" sz="1600" smtClean="0">
              <a:solidFill>
                <a:srgbClr val="695D46"/>
              </a:solidFill>
              <a:latin typeface="Open Sans"/>
              <a:cs typeface="Arial" charset="0"/>
              <a:sym typeface="Open Sans"/>
            </a:endParaRPr>
          </a:p>
          <a:p>
            <a:pPr marL="0" indent="0" algn="just" eaLnBrk="1" hangingPunct="1">
              <a:lnSpc>
                <a:spcPct val="115000"/>
              </a:lnSpc>
              <a:spcBef>
                <a:spcPts val="1200"/>
              </a:spcBef>
              <a:spcAft>
                <a:spcPct val="0"/>
              </a:spcAft>
              <a:buClr>
                <a:srgbClr val="695D46"/>
              </a:buClr>
              <a:buFont typeface="Open Sans"/>
              <a:buNone/>
            </a:pPr>
            <a:r>
              <a:rPr lang="en-US" sz="1600" b="1" smtClean="0">
                <a:solidFill>
                  <a:srgbClr val="695D46"/>
                </a:solidFill>
                <a:latin typeface="Open Sans"/>
                <a:cs typeface="Arial" charset="0"/>
                <a:sym typeface="Open Sans"/>
              </a:rPr>
              <a:t>Тема 8. </a:t>
            </a:r>
            <a:r>
              <a:rPr lang="en-US" sz="1600" smtClean="0">
                <a:solidFill>
                  <a:srgbClr val="695D46"/>
                </a:solidFill>
                <a:latin typeface="Open Sans"/>
                <a:cs typeface="Arial" charset="0"/>
                <a:sym typeface="Open Sans"/>
              </a:rPr>
              <a:t>Структура механізму забезпечення економічної безпеки підприємства </a:t>
            </a:r>
            <a:endParaRPr lang="ru-RU" sz="1600" smtClean="0">
              <a:solidFill>
                <a:srgbClr val="695D46"/>
              </a:solidFill>
              <a:latin typeface="Open Sans"/>
              <a:cs typeface="Arial" charset="0"/>
              <a:sym typeface="Open Sans"/>
            </a:endParaRPr>
          </a:p>
          <a:p>
            <a:pPr marL="0" indent="0" algn="just" eaLnBrk="1" hangingPunct="1">
              <a:lnSpc>
                <a:spcPct val="115000"/>
              </a:lnSpc>
              <a:spcBef>
                <a:spcPts val="1200"/>
              </a:spcBef>
              <a:spcAft>
                <a:spcPct val="0"/>
              </a:spcAft>
              <a:buClr>
                <a:srgbClr val="695D46"/>
              </a:buClr>
              <a:buFont typeface="Open Sans"/>
              <a:buNone/>
            </a:pPr>
            <a:endParaRPr lang="ru-RU" b="1" smtClean="0">
              <a:solidFill>
                <a:srgbClr val="695D46"/>
              </a:solidFill>
              <a:latin typeface="Open Sans"/>
              <a:cs typeface="Arial" charset="0"/>
              <a:sym typeface="Open Sans"/>
            </a:endParaRPr>
          </a:p>
          <a:p>
            <a:pPr marL="0" indent="0" algn="just" eaLnBrk="1" hangingPunct="1">
              <a:lnSpc>
                <a:spcPct val="115000"/>
              </a:lnSpc>
              <a:spcBef>
                <a:spcPts val="1200"/>
              </a:spcBef>
              <a:spcAft>
                <a:spcPct val="0"/>
              </a:spcAft>
              <a:buClr>
                <a:srgbClr val="695D46"/>
              </a:buClr>
              <a:buFont typeface="Open Sans"/>
              <a:buNone/>
            </a:pPr>
            <a:endParaRPr lang="ru-RU" b="1" smtClean="0">
              <a:solidFill>
                <a:srgbClr val="695D46"/>
              </a:solidFill>
              <a:latin typeface="Open Sans"/>
              <a:cs typeface="Arial" charset="0"/>
              <a:sym typeface="Open Sans"/>
            </a:endParaRPr>
          </a:p>
          <a:p>
            <a:pPr marL="0" indent="0" algn="just" eaLnBrk="1" hangingPunct="1">
              <a:lnSpc>
                <a:spcPct val="115000"/>
              </a:lnSpc>
              <a:spcBef>
                <a:spcPts val="1200"/>
              </a:spcBef>
              <a:spcAft>
                <a:spcPct val="0"/>
              </a:spcAft>
              <a:buClr>
                <a:srgbClr val="695D46"/>
              </a:buClr>
              <a:buFont typeface="Open Sans"/>
              <a:buNone/>
            </a:pPr>
            <a:r>
              <a:rPr lang="en-US" smtClean="0">
                <a:solidFill>
                  <a:srgbClr val="695D46"/>
                </a:solidFill>
                <a:latin typeface="Open Sans"/>
                <a:cs typeface="Arial" charset="0"/>
                <a:sym typeface="Open Sans"/>
              </a:rPr>
              <a:t> </a:t>
            </a:r>
            <a:endParaRPr lang="ru-RU" smtClean="0">
              <a:solidFill>
                <a:srgbClr val="695D46"/>
              </a:solidFill>
              <a:latin typeface="Open Sans"/>
              <a:cs typeface="Arial" charset="0"/>
              <a:sym typeface="Open Sans"/>
            </a:endParaRPr>
          </a:p>
          <a:p>
            <a:pPr marL="0" indent="0" algn="just" eaLnBrk="1" hangingPunct="1">
              <a:lnSpc>
                <a:spcPct val="115000"/>
              </a:lnSpc>
              <a:spcBef>
                <a:spcPts val="1200"/>
              </a:spcBef>
              <a:spcAft>
                <a:spcPct val="0"/>
              </a:spcAft>
              <a:buClr>
                <a:srgbClr val="695D46"/>
              </a:buClr>
              <a:buFont typeface="Open Sans"/>
              <a:buNone/>
            </a:pPr>
            <a:endParaRPr lang="ru-RU" sz="1600" b="1" smtClean="0">
              <a:solidFill>
                <a:srgbClr val="695D46"/>
              </a:solidFill>
              <a:latin typeface="Open Sans"/>
              <a:cs typeface="Arial" charset="0"/>
              <a:sym typeface="Open Sans"/>
            </a:endParaRPr>
          </a:p>
          <a:p>
            <a:pPr marL="0" indent="0" algn="just" eaLnBrk="1" hangingPunct="1">
              <a:lnSpc>
                <a:spcPct val="115000"/>
              </a:lnSpc>
              <a:spcBef>
                <a:spcPts val="1200"/>
              </a:spcBef>
              <a:spcAft>
                <a:spcPct val="0"/>
              </a:spcAft>
              <a:buClr>
                <a:srgbClr val="695D46"/>
              </a:buClr>
              <a:buFont typeface="Open Sans"/>
              <a:buNone/>
            </a:pPr>
            <a:endParaRPr lang="ru-RU" b="1" smtClean="0">
              <a:solidFill>
                <a:srgbClr val="695D46"/>
              </a:solidFill>
              <a:latin typeface="Open Sans"/>
              <a:cs typeface="Arial" charset="0"/>
              <a:sym typeface="Open Sans"/>
            </a:endParaRPr>
          </a:p>
          <a:p>
            <a:pPr marL="0" indent="0" eaLnBrk="1" hangingPunct="1">
              <a:lnSpc>
                <a:spcPct val="115000"/>
              </a:lnSpc>
              <a:spcBef>
                <a:spcPts val="1200"/>
              </a:spcBef>
              <a:spcAft>
                <a:spcPct val="0"/>
              </a:spcAft>
              <a:buClr>
                <a:srgbClr val="695D46"/>
              </a:buClr>
              <a:buFont typeface="Open Sans"/>
              <a:buNone/>
            </a:pPr>
            <a:endParaRPr lang="ru-RU" sz="1500" smtClean="0">
              <a:solidFill>
                <a:srgbClr val="695D46"/>
              </a:solidFill>
              <a:latin typeface="Open Sans"/>
              <a:cs typeface="Arial" charset="0"/>
              <a:sym typeface="Open Sans"/>
            </a:endParaRPr>
          </a:p>
          <a:p>
            <a:pPr marL="0" indent="0" eaLnBrk="1" hangingPunct="1">
              <a:lnSpc>
                <a:spcPct val="115000"/>
              </a:lnSpc>
              <a:spcBef>
                <a:spcPts val="1200"/>
              </a:spcBef>
              <a:spcAft>
                <a:spcPts val="1600"/>
              </a:spcAft>
              <a:buClr>
                <a:srgbClr val="695D46"/>
              </a:buClr>
              <a:buFont typeface="Open Sans"/>
              <a:buNone/>
            </a:pPr>
            <a:endParaRPr lang="ru-RU" sz="1800" smtClean="0">
              <a:solidFill>
                <a:srgbClr val="695D46"/>
              </a:solidFill>
              <a:latin typeface="Open Sans"/>
              <a:cs typeface="Arial" charset="0"/>
              <a:sym typeface="Open San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Google Shape;99;p18"/>
          <p:cNvSpPr txBox="1">
            <a:spLocks noGrp="1"/>
          </p:cNvSpPr>
          <p:nvPr>
            <p:ph type="title"/>
          </p:nvPr>
        </p:nvSpPr>
        <p:spPr>
          <a:xfrm rot="16200000">
            <a:off x="-1783556" y="1886744"/>
            <a:ext cx="4743450" cy="1071562"/>
          </a:xfrm>
        </p:spPr>
        <p:txBody>
          <a:bodyPr/>
          <a:lstStyle/>
          <a:p>
            <a:pPr algn="ctr" eaLnBrk="1" hangingPunct="1">
              <a:spcBef>
                <a:spcPct val="0"/>
              </a:spcBef>
              <a:spcAft>
                <a:spcPct val="0"/>
              </a:spcAft>
              <a:buClr>
                <a:schemeClr val="accent1"/>
              </a:buClr>
              <a:buFont typeface="PT Sans Narrow"/>
              <a:buNone/>
            </a:pPr>
            <a:r>
              <a:rPr lang="en-US" sz="2000" b="1" smtClean="0">
                <a:solidFill>
                  <a:schemeClr val="accent1"/>
                </a:solidFill>
                <a:latin typeface="PT Sans Narrow"/>
                <a:cs typeface="Arial" charset="0"/>
                <a:sym typeface="PT Sans Narrow"/>
              </a:rPr>
              <a:t>РЕКОМЕНДОВАНА ЛІТЕРАТУРА</a:t>
            </a:r>
            <a:endParaRPr lang="ru-RU" sz="2000" b="1" smtClean="0">
              <a:solidFill>
                <a:schemeClr val="accent1"/>
              </a:solidFill>
              <a:latin typeface="PT Sans Narrow"/>
              <a:cs typeface="Arial" charset="0"/>
              <a:sym typeface="PT Sans Narrow"/>
            </a:endParaRPr>
          </a:p>
        </p:txBody>
      </p:sp>
      <p:sp>
        <p:nvSpPr>
          <p:cNvPr id="24578" name="Google Shape;100;p18"/>
          <p:cNvSpPr txBox="1">
            <a:spLocks noGrp="1"/>
          </p:cNvSpPr>
          <p:nvPr>
            <p:ph type="body" idx="1"/>
          </p:nvPr>
        </p:nvSpPr>
        <p:spPr>
          <a:xfrm>
            <a:off x="827088" y="50800"/>
            <a:ext cx="7856537" cy="4922838"/>
          </a:xfrm>
        </p:spPr>
        <p:txBody>
          <a:bodyPr/>
          <a:lstStyle/>
          <a:p>
            <a:pPr marL="0" indent="0" algn="just" eaLnBrk="1" hangingPunct="1">
              <a:lnSpc>
                <a:spcPct val="115000"/>
              </a:lnSpc>
              <a:spcBef>
                <a:spcPct val="0"/>
              </a:spcBef>
              <a:spcAft>
                <a:spcPct val="0"/>
              </a:spcAft>
              <a:buClr>
                <a:srgbClr val="695D46"/>
              </a:buClr>
              <a:buFont typeface="Open Sans"/>
              <a:buNone/>
            </a:pPr>
            <a:r>
              <a:rPr lang="en-US" sz="1500" smtClean="0">
                <a:solidFill>
                  <a:srgbClr val="695D46"/>
                </a:solidFill>
                <a:latin typeface="Open Sans"/>
                <a:cs typeface="Arial" charset="0"/>
                <a:sym typeface="Open Sans"/>
              </a:rPr>
              <a:t>1. Донець Л. І. Економічна безпека підприємства : навч. посіб. [для студ. вищ. навч. закл.] / Л. І. Донець, Н. В. Ващенко. - К. : Центр уч. л-ри, 2008. - 240 с</a:t>
            </a:r>
            <a:endParaRPr lang="ru-RU" sz="1500" smtClean="0">
              <a:solidFill>
                <a:srgbClr val="695D46"/>
              </a:solidFill>
              <a:latin typeface="Open Sans"/>
              <a:cs typeface="Arial" charset="0"/>
              <a:sym typeface="Open Sans"/>
            </a:endParaRPr>
          </a:p>
          <a:p>
            <a:pPr marL="0" indent="0" algn="just" eaLnBrk="1" hangingPunct="1">
              <a:lnSpc>
                <a:spcPct val="115000"/>
              </a:lnSpc>
              <a:spcBef>
                <a:spcPts val="1600"/>
              </a:spcBef>
              <a:spcAft>
                <a:spcPct val="0"/>
              </a:spcAft>
              <a:buClr>
                <a:srgbClr val="695D46"/>
              </a:buClr>
              <a:buFont typeface="Open Sans"/>
              <a:buNone/>
            </a:pPr>
            <a:r>
              <a:rPr lang="en-US" sz="1500" smtClean="0">
                <a:solidFill>
                  <a:srgbClr val="695D46"/>
                </a:solidFill>
                <a:latin typeface="Open Sans"/>
                <a:cs typeface="Arial" charset="0"/>
                <a:sym typeface="Open Sans"/>
              </a:rPr>
              <a:t>2. Економічна безпека бізнесу : [навч. посіб.] / Г. О. Швиданенко, В. М. Кузьомко, Н. І. Норіцина та ін. ; за заг. та наук. ред. Г. О. ІІІвиданенко. – К.: КНЕУ, 2011. – 511</a:t>
            </a:r>
            <a:endParaRPr lang="ru-RU" sz="1500" smtClean="0">
              <a:solidFill>
                <a:srgbClr val="695D46"/>
              </a:solidFill>
              <a:latin typeface="Open Sans"/>
              <a:cs typeface="Arial" charset="0"/>
              <a:sym typeface="Open Sans"/>
            </a:endParaRPr>
          </a:p>
          <a:p>
            <a:pPr marL="0" indent="0" algn="just" eaLnBrk="1" hangingPunct="1">
              <a:lnSpc>
                <a:spcPct val="115000"/>
              </a:lnSpc>
              <a:spcBef>
                <a:spcPts val="1600"/>
              </a:spcBef>
              <a:spcAft>
                <a:spcPct val="0"/>
              </a:spcAft>
              <a:buClr>
                <a:srgbClr val="695D46"/>
              </a:buClr>
              <a:buFont typeface="Open Sans"/>
              <a:buNone/>
            </a:pPr>
            <a:r>
              <a:rPr lang="en-US" sz="1500" smtClean="0">
                <a:solidFill>
                  <a:srgbClr val="695D46"/>
                </a:solidFill>
                <a:latin typeface="Open Sans"/>
                <a:cs typeface="Arial" charset="0"/>
                <a:sym typeface="Open Sans"/>
              </a:rPr>
              <a:t>3. Економічна безпека підприємств, організацій та установ : [навч. посіб.] / [В. Л. Ортинський, І. С. Керницький, 3. Б. Живко та ін.]. - К. : Правова єдність, 2009. – 544</a:t>
            </a:r>
            <a:endParaRPr lang="ru-RU" sz="1500" smtClean="0">
              <a:solidFill>
                <a:srgbClr val="695D46"/>
              </a:solidFill>
              <a:latin typeface="Open Sans"/>
              <a:cs typeface="Arial" charset="0"/>
              <a:sym typeface="Open Sans"/>
            </a:endParaRPr>
          </a:p>
          <a:p>
            <a:pPr marL="0" indent="0" algn="just" eaLnBrk="1" hangingPunct="1">
              <a:lnSpc>
                <a:spcPct val="115000"/>
              </a:lnSpc>
              <a:spcBef>
                <a:spcPts val="1600"/>
              </a:spcBef>
              <a:spcAft>
                <a:spcPct val="0"/>
              </a:spcAft>
              <a:buClr>
                <a:srgbClr val="695D46"/>
              </a:buClr>
              <a:buFont typeface="Open Sans"/>
              <a:buNone/>
            </a:pPr>
            <a:r>
              <a:rPr lang="en-US" sz="1500" smtClean="0">
                <a:solidFill>
                  <a:srgbClr val="695D46"/>
                </a:solidFill>
                <a:latin typeface="Open Sans"/>
                <a:cs typeface="Arial" charset="0"/>
                <a:sym typeface="Open Sans"/>
              </a:rPr>
              <a:t>4. Зацеркляний М. М. Основи економічної безпеки : [навч. посіб.] / М. М. Зацеркляний, О. Ф. Мельников. - К. : КНТ, 2009. -337 с.</a:t>
            </a:r>
            <a:endParaRPr lang="ru-RU" sz="1500" smtClean="0">
              <a:solidFill>
                <a:srgbClr val="695D46"/>
              </a:solidFill>
              <a:latin typeface="Open Sans"/>
              <a:cs typeface="Arial" charset="0"/>
              <a:sym typeface="Open Sans"/>
            </a:endParaRPr>
          </a:p>
          <a:p>
            <a:pPr marL="0" indent="0" algn="just" eaLnBrk="1" hangingPunct="1">
              <a:lnSpc>
                <a:spcPct val="115000"/>
              </a:lnSpc>
              <a:spcBef>
                <a:spcPts val="1600"/>
              </a:spcBef>
              <a:spcAft>
                <a:spcPct val="0"/>
              </a:spcAft>
              <a:buClr>
                <a:srgbClr val="695D46"/>
              </a:buClr>
              <a:buFont typeface="Open Sans"/>
              <a:buNone/>
            </a:pPr>
            <a:r>
              <a:rPr lang="en-US" sz="1500" smtClean="0">
                <a:solidFill>
                  <a:srgbClr val="695D46"/>
                </a:solidFill>
                <a:latin typeface="Open Sans"/>
                <a:cs typeface="Arial" charset="0"/>
                <a:sym typeface="Open Sans"/>
              </a:rPr>
              <a:t>5. Логвиненко М. І. Організація і управління майновою та особистою безпекою підприємця : [навч. посіб.] / М. І. Логвиненко, А. М. Кривошеєв. - Суми : Видавець Наталуха А. С, 2012.-176 с.</a:t>
            </a:r>
            <a:endParaRPr lang="ru-RU" sz="1500" smtClean="0">
              <a:solidFill>
                <a:srgbClr val="695D46"/>
              </a:solidFill>
              <a:latin typeface="Open Sans"/>
              <a:cs typeface="Arial" charset="0"/>
              <a:sym typeface="Open Sans"/>
            </a:endParaRPr>
          </a:p>
          <a:p>
            <a:pPr marL="0" indent="0" algn="just" eaLnBrk="1" hangingPunct="1">
              <a:lnSpc>
                <a:spcPct val="115000"/>
              </a:lnSpc>
              <a:spcBef>
                <a:spcPts val="1600"/>
              </a:spcBef>
              <a:spcAft>
                <a:spcPct val="0"/>
              </a:spcAft>
              <a:buClr>
                <a:srgbClr val="695D46"/>
              </a:buClr>
              <a:buFont typeface="Open Sans"/>
              <a:buNone/>
            </a:pPr>
            <a:r>
              <a:rPr lang="en-US" sz="1500" smtClean="0">
                <a:solidFill>
                  <a:srgbClr val="695D46"/>
                </a:solidFill>
                <a:latin typeface="Open Sans"/>
                <a:cs typeface="Arial" charset="0"/>
                <a:sym typeface="Open Sans"/>
              </a:rPr>
              <a:t>6. Франчук В. І. Основи економічної безпеки : [навч. посіб.] / Франчук В. І. - Львів : "Каменяр", 2008. - 203 с.</a:t>
            </a:r>
            <a:endParaRPr lang="ru-RU" sz="1500" smtClean="0">
              <a:solidFill>
                <a:srgbClr val="695D46"/>
              </a:solidFill>
              <a:latin typeface="Open Sans"/>
              <a:cs typeface="Arial" charset="0"/>
              <a:sym typeface="Open Sans"/>
            </a:endParaRPr>
          </a:p>
          <a:p>
            <a:pPr marL="0" indent="0" algn="just" eaLnBrk="1" hangingPunct="1">
              <a:lnSpc>
                <a:spcPct val="115000"/>
              </a:lnSpc>
              <a:spcBef>
                <a:spcPts val="1600"/>
              </a:spcBef>
              <a:spcAft>
                <a:spcPts val="1600"/>
              </a:spcAft>
              <a:buClr>
                <a:srgbClr val="695D46"/>
              </a:buClr>
              <a:buFont typeface="Open Sans"/>
              <a:buNone/>
            </a:pPr>
            <a:endParaRPr lang="ru-RU" smtClean="0">
              <a:solidFill>
                <a:srgbClr val="695D46"/>
              </a:solidFill>
              <a:latin typeface="Open Sans"/>
              <a:cs typeface="Arial" charset="0"/>
              <a:sym typeface="Open Sans"/>
            </a:endParaRPr>
          </a:p>
        </p:txBody>
      </p:sp>
    </p:spTree>
  </p:cSld>
  <p:clrMapOvr>
    <a:masterClrMapping/>
  </p:clrMapOvr>
</p:sld>
</file>

<file path=ppt/theme/theme1.xml><?xml version="1.0" encoding="utf-8"?>
<a:theme xmlns:a="http://schemas.openxmlformats.org/drawingml/2006/main"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343</Words>
  <PresentationFormat>On-screen Show (16:9)</PresentationFormat>
  <Paragraphs>28</Paragraphs>
  <Slides>4</Slides>
  <Notes>4</Notes>
  <HiddenSlides>0</HiddenSlides>
  <MMClips>0</MMClips>
  <ScaleCrop>false</ScaleCrop>
  <HeadingPairs>
    <vt:vector size="6" baseType="variant">
      <vt:variant>
        <vt:lpstr>Использованные шрифты</vt:lpstr>
      </vt:variant>
      <vt:variant>
        <vt:i4>4</vt:i4>
      </vt:variant>
      <vt:variant>
        <vt:lpstr>Шаблон оформления</vt:lpstr>
      </vt:variant>
      <vt:variant>
        <vt:i4>7</vt:i4>
      </vt:variant>
      <vt:variant>
        <vt:lpstr>Заголовки слайдов</vt:lpstr>
      </vt:variant>
      <vt:variant>
        <vt:i4>4</vt:i4>
      </vt:variant>
    </vt:vector>
  </HeadingPairs>
  <TitlesOfParts>
    <vt:vector size="15" baseType="lpstr">
      <vt:lpstr>Arial</vt:lpstr>
      <vt:lpstr>Open Sans</vt:lpstr>
      <vt:lpstr>Calibri</vt:lpstr>
      <vt:lpstr>PT Sans Narrow</vt:lpstr>
      <vt:lpstr>Tropic</vt:lpstr>
      <vt:lpstr>Tropic</vt:lpstr>
      <vt:lpstr>Tropic</vt:lpstr>
      <vt:lpstr>Tropic</vt:lpstr>
      <vt:lpstr>Tropic</vt:lpstr>
      <vt:lpstr>Tropic</vt:lpstr>
      <vt:lpstr>Tropic</vt:lpstr>
      <vt:lpstr>Міністерство освіти і науки України Херсонський державний університет Факультет економіки та менеджменту Кафедра фінансів, обліку та підприємництва       ЕКОНОМІЧНА БЕЗПЕКА ПІДПРИЄМСТВА    Галузь знань 07 Управління та адміністрування Спеціальність 076 «Підприємництво, торгівля та біржова діяльність» Ступінь вищої освіти бакалавр  ХЕРСОН</vt:lpstr>
      <vt:lpstr>Слайд 2</vt:lpstr>
      <vt:lpstr>ЗМІСТ НАВЧАЛЬНОЇ ДИСЦИПЛІНИ розкривається в темах:</vt:lpstr>
      <vt:lpstr>РЕКОМЕНДОВАНА ЛІТЕРАТУРА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Міністерство освіти і науки України Херсонський державний університет Факультет економіки та менеджменту Кафедра фінансів, обліку та підприємництва       ЕКОНОМІЧНА БЕЗПЕКА ПІДПРИЄМСТВА    Галузь знань 07 Управління та адміністрування Спеціальність 076 «Підприємництво, торгівля та біржова діяльність» Ступінь вищої освіти бакалавр  ХЕРСОН</dc:title>
  <cp:lastModifiedBy>AKolomoets</cp:lastModifiedBy>
  <cp:revision>3</cp:revision>
  <dcterms:modified xsi:type="dcterms:W3CDTF">2020-06-22T06:42:31Z</dcterms:modified>
</cp:coreProperties>
</file>